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40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60" r:id="rId4"/>
    <p:sldId id="259" r:id="rId5"/>
    <p:sldId id="261" r:id="rId6"/>
    <p:sldId id="256" r:id="rId7"/>
  </p:sldIdLst>
  <p:sldSz cx="6858000" cy="9906000" type="A4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87"/>
    <p:restoredTop sz="94645"/>
  </p:normalViewPr>
  <p:slideViewPr>
    <p:cSldViewPr snapToGrid="0" snapToObjects="1">
      <p:cViewPr varScale="1">
        <p:scale>
          <a:sx n="75" d="100"/>
          <a:sy n="75" d="100"/>
        </p:scale>
        <p:origin x="18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5:17.7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54 183 7019,'-4'0'0,"1"0"0,3 0 0,-4 0 0,3 0 0,-2 0 0,0 0 0,2 0-1246,-3 0 1248,1 0 89,2 0-81,-2 0 87,-1 0-80,3 0 397,-2 0-419,3-3 106,-3 2-79,2-3-13,-2 4 0,2 0 22,-2 0 149,2 0 1630,-2 0-1704,10 0-158,-6 0 75,9 0 15,-5 0 1,0 0-54,0 0 0,-3 0 73,3 0-100,-3 0 1,5 0 58,-2 0 1,-1 0-73,1 0 52,0 0 1,3 0-5,-1 0 1,1 0 4,0 0 0,0 0 3,2 0 1,-1-2-50,1-1 0,1 1 43,-1 2 0,3-3-27,-3 1 0,2-1 23,-1 3 0,1 0-3,-2 0 0,4-2-92,-2-1 0,0 1 46,1 2 0,-1-3 29,0 1 0,3-1 1,-3 3 1,3-3 42,0 1 0,-2-1-49,-1 3 1,1-2 70,2-1 0,-2 1-61,-1 2 0,0-1-15,1-2 0,1 3 13,-1-3 0,0 2 1,0 1 0,1-1 30,-1-1 1,-1 1-23,1-2 0,-3 3 10,2 0 1,0 0-16,1 0 0,0 0-6,-2 0 0,-1 0 9,1 0 1,0 0-6,1 0 1,2 0 41,-4 0 0,3-3-33,-3 1 1,3-1-33,0 3 1,-1 0 29,0 0 0,1 0-3,2 0 0,-2 0-1,0 0 0,-1-2 32,3-1 1,1 0-27,-1 3 0,0-2 33,0-1 1,0 1-17,1 2 0,0 0 0,1 0 1,-1 0-43,2 0 0,-2-3 34,-1 1 0,0-1-1,1 3 1,1 0 1,1 0 0,0-1-45,-3-1 1,1 1 34,2-1 0,-1 1 26,3 1 0,-3 0-4,1 0 1,0-1 2,0-2 0,0 2 10,0-1 0,-1 1-24,3 1 0,-2 0 10,2 0 0,-3 0-5,1 0 1,0 0 2,0 0 1,3 0 0,0 0 0,-2 0-13,1 0 1,0 0 6,3 0 1,0 0-2,0 0 1,-3-2-1,0-1 0,1 0 2,1 3 0,1 0-54,0 0 0,0 0 50,0 0 1,0 0-5,2 0 0,-1 0-1,1 0 1,0 0 12,0 0 0,-1 0 4,1 0 0,0 0-17,0 0 1,-1 0 17,4 0 0,-2 0-14,2 0 0,-3 0 1,3 0 1,-3 0 7,3 0 1,-3 0 2,3 0 1,-1 0-8,1 0 1,1 0-1,-4 0 0,4 0 0,-2 0 0,1 0 0,-1 0 0,1 1-7,3 2 0,-4-2 6,1 1 1,-1-1-25,1-1 1,2 0 25,-2 0 0,-1 0-4,0 0 1,0 0 0,2 0-4,-1 0 1,-3 0-1,3 0 1,-1 0 8,1 0-13,2 0 43,-7 0 1,6 0 0,-4 0-34,0 0 1,1 0 30,-1 0 0,1 0-26,0 0 1,0 0 4,2 0 0,-1 0 70,-2 0 0,0 0 0,2 0-56,-1 0 1,2 0-34,-3 0 39,0-3-97,1 2 82,-2-3 0,5 4 5,-4 0 0,3 0-42,-3 0 0,3 0 20,-3-3 0,3 2-1,-2-1 1,1 1 0,0 1-3,0 0 1,0-3 5,0 1 0,3-1-38,-2 3 37,-2 0 0,4-1-16,-3-1 1,0 1 12,1-1 1,-2 1 3,1 1 0,-1 0-4,2 0 0,-3-3 0,2 1-4,-1 0 1,2 1-16,-3 1 18,1 0 1,-1 0-22,0 0 0,3 0 19,-3 0 0,1-2-5,-3-1 1,2 0 0,0 3 12,0 0 0,-2 0-16,0 0 6,0 0 14,3 0 1,-2-2-1,1-1-6,-1 2 0,-2 0-5,1 1 0,0 0 5,0 0 1,-3-1-1,0-1-11,1 0 1,1-1 7,-2 3 1,2 0 0,-5 0 4,3 0 0,-1 0-5,2 0 0,-2 0 0,-1 0 0,-1 0 0,2 0 21,0 0-20,-2 0 4,2 0-4,-3 0 1,2 0 0,-2 0 0,-1 0 1,0 0 1,0 0 30,0 0 0,0 0 0,-1 0 57,1 0-81,-5-3 26,8 2 1,-7-2 0,3 3 14,-2 0 1,-2 0-30,3 0 0,-3 0 1,3 0 0,-3 0 0,2 0-64,-1 0-43,-1 0 97,-2 0 1,-1 0 0,2 0-111,1 0 1,-4 0 59,1 0 0,-1 0 29,2 0 0,-1 0 0,1 0-349,0 0 173,-4 0-18,2 0-610,-1 0 815,-1 0 0,3 3 0,-3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5:20.7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53 6352,'4'0'720,"3"0"-531,-6 0-144,2 0 56,0 0-90,-2 0 1,3 0 31,-1 0 1,-1 0 103,3 0-15,-4 0-38,6 0-19,-6 0-137,6 0 1,-3 0-95,4 0 186,-4 0 0,3 0-17,-2 0 0,1 3 0,3-1-40,1 0 43,-2-1 0,4-1-7,-2 0 1,2 0 0,3 0 11,-3 0-16,6 0 0,-5 0 11,4 0 0,2 1 0,-1 1-22,-1-1 1,2 2-1,0-3 7,1 0 1,2 0 0,-3 0-38,0 0 42,3 0 0,-2 0-46,3 0 0,-1 0 42,1 0-8,0 0 3,0 0 0,0 0-110,-1 0 106,1 0 0,-3 0-11,1 0 1,-1 0 0,2 0 0,-1 0-6,-1 0 1,1 0 0,0 0 14,0 0 1,1 0 0,-2 0-9,2 0 4,-3 0 0,3 0 7,-2 0 0,2 0 0,-1 0-19,-1 0 14,0 0 1,2 0 13,-2 0 1,2 0-1,-2 0-7,-1 0 0,3 0 0,-2 0-17,-1 0 0,3 0-12,-2 0 24,-1 0 1,3 0 1,-4 0-3,3 0 1,0 0 13,0 0 0,-2 0 0,1 0-4,1 0 10,-2 0 0,2 0-17,-3 0 1,3 0 14,-1 0 1,0 0-15,0 0 42,-3 0 0,5 0 0,-3 0-26,1 0 0,2 0 0,-3 0 4,0 0-17,3 0 1,-2 0 3,2 0 0,-1 0-3,-1 0 1,0 0 13,3 0-20,0 0 1,-1 0 0,-1 0 11,-1 0 0,0 0 1,3 0-11,0 0 5,0 0 0,-3 0-8,0 0 0,1 0 5,1 0 1,1 0 0,-1 0 6,-2 0-4,2 0 0,-2 0 0,2 0 0,1 0 21,0 0 1,0 0-20,0 0-3,3 0 1,-3 0 0,3 0-27,-3 0 1,3 0 28,-1 0 0,4 0-65,-6-3 0,6 2 55,-4-1 4,1 1 1,0 1-10,2 0 6,-2 0 0,3 0-68,-4 0 1,3 0-1,-2 0 2,1 0 1,-2 0-1,3 0 49,1 0 0,-2 0 0,1 0-49,0 0 65,-1 0 0,2 0-11,-1 0 0,-1 0 0,1 0 18,1 0 1,-1 0 0,1 0-18,-1 0 1,-3 0-1,3 0 13,1 0-9,0 0 1,-1 0-6,0 0 0,0 0-2,2 0 1,0 0 22,-2 0 1,1 0-1,-2 0-22,0 0 1,3 0 39,-2 0-25,-2 0 0,3 0-4,-1 0 1,1 0-3,-1 0 0,0 0 15,-2 0 1,1 0-13,-1 0 1,2 0-1,-3 0 1,3 0-23,-3 0 0,3 0 0,-2 0 19,1 0 0,-1 0-8,1 0 1,-1 0 5,2 0 1,-4 0-3,1 0 1,2 0 2,-2 0 0,0-1-7,-2-1 0,2 1-48,1-2 55,-1 2 0,0 1 8,1 0 0,-1 0-15,-2 0 1,-1 0 36,1 0 1,0 0-41,0 0 30,0 0 0,-1 0-1,1 0 1,0 0-9,0 0 0,-2-2 4,2-1 1,-5 1-10,5 2 57,-2 0-49,2 0 0,-3 0-2,0 0 3,1 0 1,-1 0-2,0 0 0,0-3-1,3 1 1,-2-1-6,2 3 1,-4 0 5,4 0 0,-5 0-3,2 0 0,-2 0 1,2 0 1,-2 0-1,2 0 0,-2 0-31,2 0 0,-2 0-3,2 0 31,-3 0 4,5 0 1,-5-2-10,3-1 3,1 0 11,-2 3 1,0 0-13,-1 0 1,-1 0-1,3 0 0,-3 0 31,1 0 0,-1 0 0,0-2-25,0-1 1,2 1 0,-2 2 0,0 0-1,0 0 0,-1 0 0,0 0 6,-1 0-4,0-3 0,0 2 0,0-2 0,1 2 0,-1 1 168,0 0-160,-3 0 1,1 0 0,-2 0 11,1 0 99,-3 0-107,6 0 0,-7-2 0,3-1 0,-1 2 46,0 0-41,0 1 0,-2 0 0,0 0 118,-1 0-131,1 0 1,-1 0 0,1 0 10,0 0 1,-2-1-40,-1-2 58,2 2-2,-6-2-408,6 3 142,-6 0-28,2 0 260,0 0 0,-2 0 0,3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5:38.8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0 836 7299,'0'-4'141,"0"-3"0,0 2 104,0-1-152,4 1-147,-3-1 51,2 5 1,-3-6 75,0 2-218,0-2 189,3 0 0,-2 1-55,2 1 0,-2 0-1,2-2 0,-1-3-42,3 0 1,-4-1 70,2 4 0,0-1-8,0 1 1,2-2 17,-3-1 0,2 2 4,-2-3 0,2 3-24,1 0 1,2 1 4,-2-1 0,-1 1-12,1-1 1,0 0 0,3 1 0,-3-1-176,0 1 181,0-1 0,2 0-32,1 1 1,0-1 22,-1 1 0,1-1-7,-1 0 1,-2-1-6,0 2 1,1-3 92,1 5 0,1-2-86,-1 0 0,1-1 31,0 1 0,-1 0-22,1 2 0,-1-2 5,1 2 0,0-2 11,-1 0 0,-1-1-2,2 1 1,-5 1 12,5 1 0,-3 0-20,3-2 0,0 2 77,-1 0 0,1 0-71,-1 0 0,1-1 2,0 4 1,-1-3 10,1 2 1,-1-2-1,1 3 0,-3-2 19,0 2 0,0 1-19,3-2 0,-3 3-14,0 0 0,0 0 11,3 0 0,-1-1-5,1-2 1,-1 2 1,1-1 1,0 1 62,-1 1 0,1 0-94,-1 0 0,1 0 38,0 0 1,2 0-58,0 0 0,0 0 51,-2 0 1,-1 0-71,1 0 0,-1 1 63,1 1 0,-3 0-112,0 3 93,0 0 1,2 3-8,-2-1 0,1 1 7,-4 0 1,3-1 2,-2 1 1,0-1 7,-3 1 1,2 2-13,1 0 1,-1 3 2,-2-3 0,0 3 6,0 0 1,3 1-2,-1 2 0,1-2-1,-3-1 0,0 1-122,0-1 1,2 1 141,1 1 1,-1 0-1,-2 1 0,1-1 23,2 0 0,-2-2-53,1-1 1,1 1-1,0 2 1,0-2 1,-3 0 0,0-2 8,0 2 1,0 0 27,0-2 0,2 0-28,1-1 1,-1-2-38,-2 2 1,0-4 41,0-1-247,0 0 140,0 3-442,0-4 155,0 0 68,0-4 0,0-7 0,0-2 0</inkml:trace>
  <inkml:trace contextRef="#ctx0" brushRef="#br0" timeOffset="624">570 92 7686,'0'-5'-806,"-1"0"539,-1-1 417,1 2-30,-2-2-49,3 5 45,0-3 57,-4 1-216,3 2 117,-2-6 1,2 6 136,-1-4-109,1 3 1,-3-4 66,1 4 1,2-2-90,-1 2 0,0 1 33,-1-2 0,2 2-139,-4 1 106,3-3 1,-5 2 37,2-1 0,1 2-159,-1 2 1,1 0 0,-2 2 77,1 0 0,2 1 95,-2 1-84,3 0-75,-4 2 1,5-1 0,-2 1 78,2 0 0,-1-1-84,-1 1 1,1 0 68,2 2 0,0-1-8,0 1 0,1-2 0,0-2-6,2-1 3,3 0-105,-5-1 92,5 3 0,-4-7 10,3 3-13,0-2-179,-1-1 183,3 0-2,-6 0 0,6 0-245,-3 0 229,0-4-291,3 0 0,-4-3 1,2-1 219,-2 0 1,0 1-357,0-1 188,3 1-512,-5-1 395,2 0 360,-3 1 0,0-1 0,0 1 0</inkml:trace>
  <inkml:trace contextRef="#ctx0" brushRef="#br0" timeOffset="1826">1079 821 7684,'-1'-5'-384,"-1"0"375,1 0 1,-2-3-29,3 1 70,0-1 100,0 1-92,0-1 1,-3 0 14,0 1 1,1-3 66,2 0 1,0-3-18,0 3 1,0-3-5,0 3 0,0-3 14,0 3 0,-3-3-131,1 0 0,-1 1 109,3-1 0,0 3-11,0-2 1,0-1-1,0-1-85,0 1 1,0 0 79,0 2 0,0-2-214,0 0 53,0-1 0,1 1-46,2 1 148,-2-1 1,4-1 0,-2 1-48,-1 3 0,2-1 43,1 1 1,-1-3-24,1 3 0,-2 0 12,2 2 1,-1 1-3,1-1 0,2 1 5,-2 2 0,-1-1 0,1 3-4,1-1 1,-2 2-8,1-1 0,-2 0 10,2 1 91,0-1-91,-1 3 1,3 0 5,-3 0 0,4 0 0,-1 1 0,-2 1 1,1 2-1,0 1 0,0 2-5,2-2 1,2-1 2,0 1 1,1-1-13,-1 1 0,0 2 14,2-2 1,-3 2-21,2 0 0,0 1 0,-1 0 1,-1-1 0,2 1 12,-1-1 0,0 1-9,-2 0 6,-1 2 0,1-1 15,0 1 1,-2-2 0,-1 0 0,2 2 48,-2 0 0,-1 3-56,2-3 0,-2 4 2,1-2 0,1 0 1,-4 1 1,2-1-1,-2 1-8,3 0 0,-1-1 14,2 4 0,-4-1 15,3 0-50,-3-3 0,5 2-5,-2-1 1,-1-1-55,1 0 0,-1-2 73,1 0 1,2-1-123,-2 1 0,-2-4 54,0 2 1,0-2-1,1 0-159,0-1-177,-2 2 179,4-6-32,-5 6 48,3-6-268,-1 2-149,-2-3 628,2 0 0,-3-3 0,0-2 0</inkml:trace>
  <inkml:trace contextRef="#ctx0" brushRef="#br0" timeOffset="2671">1102 39 7714,'3'4'-842,"-1"0"842,3-1 0,-2-3 0,2 3 0,-4-2-929,3-1 1148,-4 0-201,0-4 13,3 4 58,-2-7 1,2 5-8,-3-3-45,0 0 1,0 0 124,0 0 0,-2 2-86,-1-2 8,1 4 1,1-3-1,-1 3-1,0-1 0,-2 1 49,2-1-59,1 1 50,-6 1 65,6 0-95,-5 3 0,2 1-6,-1 4 0,1-3 0,2 0 109,0 1-133,-1 1 1,3 1-32,0 2 0,-2-1 41,-1 1 0,1-1-11,2 1 1,0-1-1,2 1 157,1-2-163,3 0 1,-5-3 6,4 0 1,0-1-1,3 2 90,0-1-274,-1-3 0,1 1 121,-1-3 1,1 0-194,0 0 140,-4 0 0,2-1 0,-3 0 40,1-2 17,-2-3 1,4 2-766,-4-4 0,1 1 761,-3-1 0,-3 1 0,-2-1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6:02.6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79 18 7363,'-9'0'654,"3"-2"-298,0-1-157,4 0 80,-1 3-1,3 0-189,-4-4 94,3 3-167,-3-3 1,3 4 186,-2 0-281,2 0 90,-7 0-128,7 0 234,-3 0-199,1 4 109,2-3 0,-4 6 0,2-4 1,2 0 41,-2 0 0,1-2 26,-1 2 1,2 2 15,-2 1-72,2 2 1,1-3 32,0 1-40,0 0 1,0 0 0,0 0-162,0 1 76,0-4 1,0 5 0,1-3 102,2 0-32,-2 3 0,7-7-247,-2 2 90,-2 1 1,3-3-114,-1 2 190,2-2 0,1-1-95,-1 0 112,1 0 1,0-1-1,0-1 1,-2-2-41,-1 0 1,2-1 0,-2-2 0,1 1-62,2-1 107,-4 3 0,2-3 0,-3 1 146,1-2-157,-3 3 1,2-3-37,-1 3 29,-2 1 14,3-4 1,-4 6-8,0-4 0,-1 4-276,-2-1-86,-2 2 0,-3-1 0,-1-1-256,0 1 667,0 1 0,-3 1 0,-2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6:04.7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88 26 7911,'0'-5'262,"0"1"-146,0 4-219,-4 0 48,3 0 47,-7 0 0,6 0 2,-4 0 0,4 1 74,-1 2-47,-1-2 1,2 3-163,-4-4 229,4 0-65,-2 0 131,0 4-72,3-3 13,-7 3-46,7 0 1,-5-2 57,3 4-59,0-4 0,2 4 45,-2-3-97,2 4 45,-3-2-8,4 0 0,-1 0-24,-2-2 29,2-3-29,-3 8 1,4-6 7,0 4 1,0-3-16,0 3 1,0-3-4,0 2 0,1-2 22,2 3 0,-1-4 1,4 1 0,-3-1-118,3 1 202,-4-2-98,5 3 1,-2-4 67,4 0-61,0 0-7,-1 0 0,1 0 10,0 0 0,-2 0-16,1 0 0,-4 0-2,5 0 0,-2-3 0,2 0 0,-2-1-8,-1 1 0,1 1-14,-4-4 1,3 3 27,-3-2-38,3-1 1,-5-3-54,2 0-46,-2 1 0,-1-1-141,0 0-352,0 0 447,0 1 0,-3-1 67,0 0 0,-2 3 110,2 1 0,-8-1 0,1-3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6:22.3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5 102 7713,'-1'-7'-148,"-1"-1"227,1 5 66,1-5 119,0 5-65,0-1-66,0 0 132,0 3 1,0-3 55,0 4 656,0-2-793,2 2 67,-2 2-119,2-2 98,-2 6-189,0-3 188,2 5-169,-1-1 50,1 2-120,-2 2 0,0-2-48,0 2 0,0-4 68,0 1 0,0-2-108,0 1 127,0 0 1,0 3 7,2-1-27,-2 1 1,2-2 12,-2 2 0,0-1-19,0-1 1,0-3 4,0 3 0,0-2-6,0 1 30,0-2 97,0 4-91,0-2 47,0 1-37,0-1-47,0 2-75,0-5-2,0 3-170,0-3 155,0 1-153,-2-1 110,2 0-131,-2-1 61,2 1 73,0-4-41,0 4-4,0-3 270,0 3-230,0-4 182,0 4-155,0-3 144,0 2-113,0-2 53,0 3-20,0-4-14,0 4 49,0-1 0,-1 0-44,0 0 109,0-2-94,-1 1-48,2 0-16,0-2 36,2 2-160,-1-2 168,3 0-76,-4 0 57,4 0 10,-3 0-22,3 0 127,-2 0-103,0 0 37,2 0 0,-1-1-39,1 0 11,-1 1-42,1-2 44,0 2 5,1 0-15,1 0 41,-1 0-42,1 0 2,-1 0 9,3 0 7,-3 0-13,4 0 11,-5 0-40,5 0 30,-4 0 81,3 0-79,-3 0 0,3 0 131,-1 0-114,2 0 41,0 0-21,0 0-84,-1-2 78,1 1-15,0-1 3,0 2-4,0-2 38,-2 2-38,1-2-18,-3 2 27,3 0 48,-1 0 0,0 0-46,-1 2 31,-1-2-24,-1 2 2,2-2 87,1 0-76,2 0 13,0 0-7,0 0 11,-1 0-10,1 0-66,0 0 20,0 0-6,-2 0 34,1 0-6,-3 0 46,3 0-45,-3 0 60,4 0-54,-5 0 56,5 0-69,-4 0-7,1 2 16,0-1 10,-1 1-134,4-2 124,-4 0 33,3 2-50,-3-2 160,3 2-102,-3-2 12,3 0-19,-3 0 6,4 0 21,-5 2-18,5-2 39,-2 2-45,0-2-27,1 0 31,-1 0 2,2 0-20,-1 0 0,1 0 15,0 0-27,-2 0 19,1 0-17,-1-2 18,2 2-15,0-2 4,0 2-5,-1-2 5,1 2 3,0-2-1,0 2 0,-2 0-48,-1 0 43,-2 0-13,3 0 16,-4 0 2,3 0-48,-4 0 36,2 0-34,1 0 33,-1 0-179,1 2 156,-1-2-125,-1 2-49,0-2-140,0 0 353,-1 0 0,2 2 0,-1 0 0</inkml:trace>
  <inkml:trace contextRef="#ctx0" brushRef="#br0" timeOffset="1419">742 393 5863,'0'5'-123,"0"1"190,0-4 15,-2 3-79,1-1 20,-1 0 105,2 1-101,0 1 140,-2-1-118,2 2 86,-2-1-64,2-1-6,0 1-2,-2-3 3,2 1-6,-2-2-49,2 2 66,0-1 26,0 1-72,0-2 0,-1 3 102,0-1-94,0-2-1,-1 4-19,2-3 53,0 4 29,0-3-33,-2 1-2,2-1-15,-2 0-88,0 1 118,1-3 3,-1 2-83,2-3 56,0 3-120,-2-2 107,2 0-2,-2 2 2,2-3-155,0 3 101,0-4 16,0 4-5,0-3-3,0 3 67,0-4-53,0 4 4,0-4 2,0 4 1,0-1-20,0-1-3,0 2-15,0-3 26,0 1-147,0 0 97,0-2 23,2 2 17,-2-2-41,2 2-200,-2-1 204,2 0 85,-1-1-29,3-1-6,-4 0-33,2-1 27,0 2-5,-1 0 0,1-2 61,-2 2 8,2-2-27,-2 0-20,4 1-37,-2-3 40,1 2-36,1-3 0,-2 2 30,3 1-3,-1-1-11,0-2-10,3 1 0,-2-2-156,1 0 1,-1 0 92,-1 2 0,0-1-61,1 1 1,-2 0 91,0-1 0,0 2-62,1 0 1,-1 0-1,0-1 44,0-1-57,1 1 6,1-2 147,-1 1-135,0-4 127,1 5 1,-2-3-105,0 3 144,-2 1-117,3-1 89,-2 0-51,1-1 8,0-1 35,-2 1-38,3 1 9,-2-1 1,1 3-10,0-1-131,-2 2 123,1-3-259,0 3 236,-1-3 33,1 4 0,-2-2 0,0 0 0,0-1 0</inkml:trace>
  <inkml:trace contextRef="#ctx0" brushRef="#br0" timeOffset="3261">32 14 5748,'-3'-3'-2,"1"1"313,2 0 480,-2 2-355,2-2 224,-2 2-485,2-2-177,2 2 90,-2-2-51,4 2 90,1 0-257,0 0 109,3 0-65,-1 0 1,2 0-28,0 0 1,-3 0 15,0 2-39,1-2 0,1 2 116,3-2 0,-2 1-67,-2 1 1,0-1 37,2-1 0,0 2-42,0-1 1,0 1 21,-1-2 1,1 0 47,0 0 0,0 1 58,0 1 1,-1-1-130,1-1 11,0 0 50,4 0 0,-2 0 112,2 0 0,-1 2-59,-4-1 1,1 1 12,0-2 1,-2 0-37,1 0 0,-1 1 15,2 1 0,0-1-12,0-1 1,-2 0-1,0 0 0,1 0-2,0 0 0,1 0 0,0 0 0,0 1 0,0 0 0,-2-1 0,0 2 0,1-2-5,1 0 1,-1 0 3,1 0 1,-1 0-46,-1 0 0,0 2 44,2-1 0,-2 1-2,1-2 1,-1 0 13,0 2-23,1-2-3,1 4 6,2-3 1,2 1 88,-3 0-82,0-2 18,-1 2-75,2-2-13,3 2 31,-1-1 0,-2 0 33,-1-1 1,-2 0-18,0 0-10,-3 0 40,5 0-45,-2 2 71,4-1-121,-2 1 68,2-2-78,-2 0 88,2 0 0,-2 0-87,0 0 58,-3 0-9,2 0-9,0 0 23,0 0-21,2 0 1,-3 0 214,1 0-187,0 0-35,-2 0 40,1 0-27,-1 0 29,2 0 15,-2 0 0,1-1-12,-2 0-3,-3 0 51,3-1-54,-3 2 28,2 0-20,-1 0 8,-4 0 13,4 0 21,-4 0 164,2 0-151,-5 2 5,2-1 14,-3 1-27,4-2 1,-2 2 0,1-2 6,-3 2-1,4 0-44,-2-1 46,0 3-6,1-2 39,-3 3-57,4-1 0,-3 0 9,2 1 6,1-3 3,-2 4-25,2-1-22,-2 2 0,1 1 84,0 0-55,0-2 0,1 2 137,-2-2-118,2 0 14,-2 0-25,2 1 1,-1 1 26,0-1 47,0 0-46,-1-1-12,2 3-4,0 0-79,0 0 81,0-1-61,0-1 55,0 2-7,0-2-36,0 1-18,0-3 78,0 4 5,0-5-23,0 3-10,0-3 138,0 1-126,0-1 5,0 0 31,0 1-45,0-3-41,0 0-139,0 0-391,0-1 1,0 1-1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6:28.0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 6026,'7'0'154,"-3"0"-192,0 0 88,-2 0-17,3 0 19,1 0 8,-1 0-33,2 0 9,-1 0-25,-1 0-2,3 0-33,-3 0 54,3 0-66,-1 0 55,0 0-26,1-2 11,-1 2-2,0-2-15,1 2-13,-1 0 23,0 0 1,2 0-6,-3 0 5,1 0-1,2 0 0,-3 0 12,3 0-7,0 0 0,0 0 1,0 0-2,0 0 61,-1 0 1,1 0-56,0 2 31,-2-2 0,1 2-27,0-2 0,-2 0 4,2 0 0,-2 1 11,1 0 0,-1 0-38,1 0-2,1 0 0,2-1 43,0 0-45,0 0 0,1 0 25,-1 0 1,-1 0-21,-2 0 0,0 0 13,2 0 0,-1 0-5,-1 0-2,0 0 1,4 0 0,-1 0 1,-1 0-31,-2 0 0,-1 0 31,1 0 1,-1 0-33,2 0 20,-3 0 1,5 0-3,-2 0-5,2 0 11,-1 0 10,0 0-5,0 0-6,-2 0-60,-1 0 55,-2 0 34,1 2-34,-1-2 19,-1 2-19,1-2 43,-2 0-9,1 0-23,-1 0 18,-1 0-10,0 0-46,3 0 42,-4 0-6,4 0 2,-3 0-2,1 0 17,0 0 85,-2 0-12,4 0-62,-3 0 516,1 0-594,-4 4 32,1-3 30,-1 3 56,2-2-54,0 0 2,0 5 55,0 0 33,0 1-9,0 1-70,0 2 0,0-2 30,0 2 1,0-3-4,0-1 103,0-2 0,0 4-2,0-2-33,0-1 4,0 3 24,0-3-243,2 5 210,-1-1-235,1 0 208,-2-1-236,0 0 173,0 0-223,0 0 179,0-1 50,0-1 166,0 2-200,0-4 120,0 1-97,0-2 33,2 1-9,-2-1-18,2 1 29,-2-1-7,0 0-70,2-1 13,-2 1-201,2-4 140,-2 2-307,0 0-28,0-1 0,0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6:32.3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40 6986,'5'-2'0,"-1"0"0,-2 2-1172,-2 0 1293,4 0-99,-3 0-6,1 0 14,0 0 34,-2 0-27,4 0-4,-4 0-10,4 0-9,-3 0-42,3 0 54,-4 0-25,4 0 18,-1 0 138,1 0-136,-1 0 2,0 0 73,0 0 17,-1 0-147,0 0 95,0 0-8,-1 0-7,3 0-7,-4 0-24,2 0 18,0 0-75,-1 0 53,2 0-32,-2 0 188,1 0-162,-2 2 17,0 0-47,0 1 44,0-1-8,0-1-32,0 2 0,0 0 23,2 0-10,-2-2 7,2 3 182,-2-2-167,2 3 65,-1-1-20,3 0 7,-4 1-64,2-1 52,-2 1-57,2-1 25,-1 0 1,1 1-76,0-1 75,-2-1-61,2 1 40,-2-2-8,0 2 7,2 1 5,-2-3 26,2 2-28,0-1 66,-1-1-57,3 2 8,-4-1-12,2 1 0,-1-1 9,0 0-17,0-2 20,1 3-3,-2-2-3,0 3-76,0-3 65,0 2 73,0-2-7,2 1 7,-2 1-74,2-2 1,-1 1 30,0 0-60,-1-2 60,2 3-68,-2-2 57,0 1-149,2 1 92,-1-2-14,1 3 27,-2-3 6,0 2 0,0-3 51,2 2-60,-2-2 51,2 1-41,-2 0-30,0-2 6,0 4-10,0-3 34,0 1-10,0 0 8,0-2-14,2 2 197,-1-2-165,1 2 13,-2-1-20,2 1-15,-2-2 20,2-2 1,-1 1-1,0-2 2,0 2-1,0-5-26,1 3 24,-1-4 2,3 1 11,-4-1 0,3-1 12,-2 1 45,0 0-60,3 1-4,-4-1 4,4-2 0,-3 1-76,2 0 75,-2 2 0,1 0-242,0 0 182,-2 0 0,3 1 18,-2-1-21,0 0-25,1-1 157,-2 1-131,2-1 123,-2 0-91,2 3 136,-2 0-98,0-1-8,0 3-163,0 0 155,0 0-2,0 1-255,0-3 121,0 4 99,0-2 31,0 0 18,0 1 103,0-2-147,0 2 29,0-1 25,0 0 211,0 2-262,0-4-11,0 3 14,2-1 33,-1 0-47,1 2 32,-2-4 1,0 3-8,0-3 33,0 4-12,0-2 0,0 0 94,0 2-12,0-4-69,0 3 221,0-1-268,2 2 30,0 0-11,0 0-3,2 0 15,-1 0-7,1 0 5,1 0 0,-1 0 0,0-2-1,1 2-130,-1-2 107,1 2-6,1 0 44,-1 0-36,3-2 45,-3 1-44,2-1 3,-1 2 7,-3 0 19,3 0-17,-4 0-8,3 0 19,-1 0 1,-1 1-12,0 0 18,-2 0-19,3 1 0,-2-2 39,3 0 80,-1 0-60,0 0 5,-1 0 58,1 0-80,-2 0 181,3 0-153,1 0 4,-1 0 27,1 0-8,1 0-29,-2 0-4,1 0 27,0 0-5,-1 0-71,2 0 61,-1 0-56,-1 0 45,3 0-33,-3 0 2,1 0-2,1 0-66,-2 0 76,3 0-65,-3 2 56,1-2-13,1 2-15,-2-2-11,3 0 17,-1 0-3,0 0-9,1 0 14,-1 2-5,2-1 4,-2 1-12,1-2 10,-1 0-33,0 2 22,1-2-3,-1 2 18,0 0-11,1-2-3,-1 2 0,0-2 56,1 0-47,-1 0 4,0 0 9,1 0-5,-3 0-1,1 2-2,1-1 16,-2 1-14,1-2 73,-2 0-67,1 0 2,-1 0 128,-1 0-75,1 0-4,-2 0-20,2 0 7,-1 0 4,1 0 41,-2 0-40,3 0-1,-1 0-25,0 0 1,1 0 0,-1 2-105,-1-2 118,1 2-345,-2-2 197,1 0-347,-1 0 1,-2-2 0,0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6:40.1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 10938,'7'0'101,"-1"2"-14,1-2 0,-1 3-204,2-2 125,-2-1 1,-2 3-125,1-2-196,-1 0 234,1 3-172,1-4 234,-1 4 1,1-3-83,-1 2 22,-1-2-18,0 1 6,-1 0 158,1-1-75,-2 0 16,1 1 8,-1-1-51,0 1 11,-2-2-201,4 0 182,-3 0-1255,1 0 0,-2 0 0</inkml:trace>
  <inkml:trace contextRef="#ctx0" brushRef="#br0" timeOffset="992">150 32 7127,'0'-5'504,"0"1"-517,0 4 108,0-2-124,2 1 1,-1-1 30,2 0 46,-2 2 0,3-2 61,-1 0-29,1 2 56,0-4-91,3 3 0,-1-1 61,1 0 1,0 2 0,-1-2 20,-1 2-77,3 0 63,-1 0-226,2 0 204,-2 0-13,-1 2-96,-1-2-275,-1 4 149,-2-1 1,0 0 94,-4 0 0,1-2-102,-1 2 0,-1-2 113,-2 2 0,2-1-34,0 1 1,0-2-33,-1 2-17,0-2-13,-1 3-139,1-2-59,1 1 169,-1 1 18,4-4-15,-2 2 199,2 0-362,0-1 608,0 3-35,0-4-199,2 2 103,0 0-143,3-1 0,-1 3 86,1-2-61,-3 0-2,4 2 0,-3-1-7,3 1 0,-3-1 20,0 0 1,-1-1 87,0 0-67,-1-1 201,1 3-111,-2-1-32,0-1-71,-2 2 1,0-3 87,-4 2-49,1-2-288,-6 3-63,2-4 182,-4 4-147,0-3 201,-1 1 0,2-3-293,2 0 1,2 0 82,3-2 1,2 2 230,0-2 0,0 0 0,-1-2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36:41.9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208 1 7587,'-5'0'1300,"1"0"-948,2 0-5,1 0 108,-3 0 32,4 0-214,-4 2-259,1-2 1,-1 4 42,0-1 0,-1-1-282,1 1 300,-1 0 0,0 2 24,-1-1 1,-1 0-552,1-1 24,2 1 1,-3-2 210,3 3 1,-1-1 61,-1-1 1,1 1-172,-1-1 1,3-1-196,0 1 95,0-2 153,-2 3-135,1-2 121,2 1 103,-2 1 1,3-3-132,-2 2 315,2-2 0,-3 0 0,1 1 0,-1-1 0,0 3 0,-1-2 0</inkml:trace>
  <inkml:trace contextRef="#ctx0" brushRef="#br0" timeOffset="1099">31 76 6218,'-4'4'872,"1"-1"-694,-1-2 151,2 1-331,-3-1-195,1 3-403,2-4 600,-2 2 0,3 0 0,-1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3:53.0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0 126 8010,'0'5'-908,"0"-1"0,1-4 1144,2 0-100,-2 0 362,2 0-430,1 0-9,-3 0-107,7 0 0,-6 0 89,3 0 1,-2 0-107,3 0 1,-4 0 93,4 0 0,-3 0-182,2 0 1,1 0 91,2 0 0,-2 0-46,0 0 1,-1 2 92,4 1 0,-1 0-1,0-3 1,2 0-30,1 0 0,-2 0-2,3 0 1,1 0 76,1 0 1,-1 0-50,1 0 0,0 0-50,3 0 0,-1 0 46,1 0 0,0 0-12,0 0 1,3-3 32,-1 0 0,2 1-2,-2 2 1,-1 0 31,2 0 1,0-3-51,0 0 0,0 0 1,0 3 0,-1 0 13,3 0 1,-3-1 13,1-1 0,0 1 8,0-2 0,2 2-65,-2 1 1,2 0 27,-2 0 1,2 0-6,-2 0 1,0 0 11,0 0 1,-1 0-3,3 0 0,-2 0 17,2 0 0,-2 0 0,2 0 0,-2 0-3,2 0 0,-2 0 3,2 0 0,-3 0 7,1 0 1,0 0-4,0 0 0,2 0-1,-2 0 1,1 0 12,-2 0 1,0 0-17,3 0 0,-3 0 44,1 0 0,1 0-40,2 0 0,-3 0 25,0 0 1,1 0-20,2 0 1,-2 0 25,2 0 1,-2 0-30,1 0 0,2 0 0,-5 0 1,5 0-25,-2 0 1,0 0 29,0 0 1,0 0-19,0 0 0,1 0 12,-3 0 1,3 0 16,-4 0 0,4 0-20,-4 0 1,4 0 61,-4 0 1,4 0-56,-4 0 0,4 0 2,-4 0 0,5 0-28,-2 0 0,0 0 31,0 0 1,0 0-34,0 0 0,2 0 29,-1 0 0,1-3-25,1 0 0,0 0 15,-3 3 0,4 0-21,-3 0 1,3 0 14,-4 0 1,2 0 1,2 0 1,2 0 2,0 0 1,0 0-4,-3-3 1,0 2-12,1-2 0,2 2 11,0 1 1,0 0-1,-3 0 0,3 0 1,0 0 0,0 0-21,-3 0 1,1-3 17,2 0 1,-1 1-1,1 2 1,1 0-1,-1 0 1,1-1-3,-1-2 1,1 2 2,1-2 1,2-1-3,-4 2 1,3-1 0,-3 3 1,4-1-1,-1-2 1,-1 2 2,1-2 0,-2 0-16,2 0 1,1 0-3,-4 3 1,4-1-23,-1-2 0,-2 2 31,-1-1 1,1 1 16,-1 1 1,3 0-20,-3 0 1,0-3 22,-3 0 1,0 0-24,0 3 1,0 0 14,-3 0 0,2 0-1,-1 0 0,-2-3 2,2 1 1,-4-1 5,4 3 0,-4 0-10,4 0 0,-4 0 3,0 0 1,2 0-4,-2 0 0,1 0 1,-3 0 0,0 0-1,-1 0 1,4-1 21,0-2 0,-1 2-3,-2-2 0,0 2 2,0 1 0,1 0-25,1 0 0,-1 0 12,2 0 0,-2-2-16,2-1 0,-1 0 15,3 3 0,-3 0-9,0 0 1,2-1 5,-2-2 1,1 2-1,-3-2 1,0 3-7,0 0 0,-1 0 0,1 0 1,0 0 3,0 0 1,0 0-1,0 0 1,-3 0-5,0 0 0,-3 0 3,3 0 1,-4 0-4,1 0 0,-1 0 3,-2 0 1,0 0-2,1 0 1,-4 0-3,1 0 0,0 0 1,-1 0 0,1 0 1,-4 0 0,1 0 0,-3 0-9,4-4 9,-3 3-1,3-3-127,-4 4 94,0 0 0,4 0 1,0 0-1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3: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1 152 5792,'4'0'175,"0"0"-121,-4 0-37,4 0 0,-2 0 24,3 0 99,-3 0-81,6 0-29,-4 0 1,5 0 0,-1 0 0,-2 0 37,-1 0 0,1 0-37,2 0 1,-2 0 3,0 0 1,-1 0 0,4 0 0,-1 0-1,0 0 1,1 0-118,-1 0 1,3 0 105,1 0 0,-1 0-57,-3 0 0,3 0 45,1 0 0,0-3-37,-1 0 0,-2 1 19,3 2 0,0 0 0,-1 0 1,3 0-38,-3 0 1,3 0 39,-3 0 0,3 0-28,-2 0 0,2 0 23,-3 0 0,4 0-3,-1 0 0,1 0-25,-1 0 1,2 0 14,-2 0 0,2 0 11,0 0 0,-2 0 1,0 0 0,0-3 26,0 0 1,1 0-29,0 3 0,0 0 14,2 0 1,-3 0-9,0 0 0,0 0-18,3 0 0,0 0 19,0 0 1,-1 0-16,-2 0 0,4 0 2,-1 0 0,2-3-3,-2 1 1,-1-1 5,1 3 1,0 0 1,0 0 0,0 0-4,0 0 1,-1-3-2,1 0 1,0 0 20,0 3 1,0 0-5,0 0 1,-1 0-11,1 0 1,1 0-2,2 0 1,-3 0-3,3 0 1,-2 0 10,-1 0 0,-1 0 0,1 0 1,0 0-1,1 0 0,0 0 1,2 0-26,-1 0 42,-1 0 1,1 0-21,1 0 0,2 0 15,-2-3 0,2 2-8,-2-2 0,2 2 0,-2 1 0,3 0-3,0 0 0,-2 0 1,2 0 0,-1 0 0,3 0 0,1 0 0,-1 0 0,0 0-3,0 0 0,-2-1 2,-1-2 1,1 2 1,2-1 0,0 1-13,0 1 1,0 0-1,1 0 0,0 0 13,2 0 0,-2 0-4,2 0 1,-2 0 4,0 0 0,-1-1-5,0-2 0,3 2-1,0-2 0,0 2 0,-3 1 0,2 0-14,1 0 1,-1 0 4,3 0 0,-2 0-2,0 0 0,1-3 2,-1 1 0,2-1 6,-1 3 1,1 0 11,-2 0 0,3 0-12,-3 0 1,3-3 6,-3 0 0,3 0 0,-3 3 0,3 0 3,-3 0 0,3-2-2,-3-1 1,3 0 0,-3 3 0,2 0 1,-1 0 0,1-1-3,-2-2 1,4 2-1,-1-1 0,-1 1-1,1 1 1,-1 0 0,1 0 0,0-3-1,-3 0 1,3 0 0,-3 3 1,4-1-1,-1-2 1,-1 3-1,1-3 0,-3 2 4,2 1 1,0 0-5,1 0 0,1-3 13,-4 0 1,1 0-12,-1 3 0,1 0 1,2 0 0,1 0-1,-4 0 1,1 0-7,-1 0 1,-1 0 3,4 0 0,-4 0-1,1 0 0,-1 0 2,1 0 0,-2-2-3,2-1 1,-1 0 80,1 3 1,-2 0-72,2 0 1,-1 0 2,-2 0 0,0-1 12,0-2 1,1 2-11,-1-2 0,0 3-2,0 0 1,0 0-2,1 0 0,-4-3-28,1 0 0,-2 0 26,1 3 1,3 0-20,-3 0 1,0 0 13,0 0 1,-2-1-1,2-2 1,-2 2 5,2-1 0,-2 1-14,2 1 0,-3 0 3,1 0 1,-3 0-2,0 0 1,0 0-1,0 0 0,0 0 4,-1 0 1,1 0 21,0 0 0,0 0-21,0 0 0,-1 0-2,-2 0 1,1 0 2,-4 0 0,4 0-1,-1 0 1,-1 0-3,1 0 1,-3 0-2,3 0 1,-3 0-6,3 0 1,-3 0 6,0 0 1,1 0-6,-1 0 0,3 0 2,-3 0 1,2 0 1,-2 0 0,-2 0 0,2 0 0,-1 0 0,-2 0 0,3 0 7,1 0 1,-1 0 0,-3 0 0,1 0 4,-1 0 0,1 0-9,3 0 0,-3 0-3,2 0 1,-3 0 3,0 0 0,-4 0 9,4 0 1,-1 0-3,1 0-6,1 0 0,-1 0-5,0 0 0,-2 0-1,0 0 0,-4 0-26,4 0 0,-3 0 29,2 0 0,-2 0-143,3 0 1,-3 0 127,2 0 0,-2 0-22,3 0 35,-4 0 0,5 3 0,-2 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4:03.2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25 7621,'0'-4'353,"-4"0"0,3 3 66,-1-2 26,1 2-522,1-3-203,0 1 146,-4 2 1,2-3 86,-4 4 0,4 0-7,-4 0 0,3 0 150,-2 0-99,3 0 1,-6 0 30,3 0 0,0 0-2,-1 0 1,4 0 37,-4 0 0,3 0 247,-2 0-237,-1 0 31,-2 4 0,-1-3-45,1 6 1,0-5-5,3 4 1,-2-4 0,4 4 1,-2-3-51,2 2 0,-1-2-1,1 3 0,2-3-5,-1 2 0,-2-2-21,1 3 0,0-4 51,3 4 0,0-3-13,0 3 8,0-1 0,0 4-101,0-1 0,0-2 35,0-1 0,0-2-9,0 3 0,1-4 47,2 4 1,2-3-8,3 2 1,-2-3-133,-1 1 0,1-2 69,2-1 1,2 0 125,1 0 1,-2 0-94,2 0 0,0-1-1,0-2 1,-2 1 2,3-3 1,0 2 9,-1-3 1,0 2 168,-2-2 1,-4-1 241,1 1 0,-2 1-212,2 0-52,2-1-572,-8-2 1,4-1 205,-4 1 1,-4 2-1258,-5 1 1503,1-1 0,-8-2 0,3-1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4:04.6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127 18 7563,'-5'0'280,"1"0"480,1 0-299,2-4-256,-7 3 0,6-3-31,-3 4 0,2-2 286,-3-1-319,5 0 136,-7 3-182,3 0-158,-3 0 1,1 1 58,1 2 0,-2-1-46,3 3 1,0-2 24,0 3 1,2-1-10,-3 4 0,3-4 9,-2 1 0,2-1-14,-3 4 0,4-1-76,0 1 1,1-1 67,1 0 0,0 1-102,0-1 1,0 1 79,0-1 0,1-2-97,1-1 1,0 0 117,4 1 1,0-2 12,2-1 0,0-2-11,1 2 0,2-2 12,0-1 1,1-3-41,0 0 0,-3-3-8,2 0 1,1-1 438,0-2 0,-1 1-157,-3-1 1,0 1 30,-3-1 0,2 1-138,-4 0 0,-1-1-18,-2 1-168,0-1 1,-1 2-237,-1 1 0,-4 0-1473,-5 3 1802,1 0 0,-5 3 0,2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4:17.2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9 127 6880,'5'-5'0,"-1"1"0,-4 4 0,0 0 0,0-3 0,0 2-1116,0-3 1117,0 0 88,0 3 9,0-2-29,0-1 18,0 3 136,0-3-107,0 0-26,0 4 110,0-4-118,0 0-52,0 3 1865,0-3-1790,0 12 1,-3-5-44,0 5 1,0-1-105,3 1 1,0-2 62,0-1 0,0 1-73,0 2 0,-1-2-82,-2-1 1,2 1 105,-1 2 1,1 1 28,1-1 0,0 1-16,0-1 0,0 1-111,0-1 1,0-2 61,0 3 1,0-5-40,0 4 0,0-1 61,0 1 1,0 0-24,0 1 0,0-1-5,0 1 0,0-1 5,0 0 1,0-2 30,0 0 1,0-1-24,0 4 1,0-4 50,0 1 1,0-3-45,0 2 1,0-2 47,0 3 1,0-3-72,0 2 27,0-3 64,0 5 1,0-5-72,0 4 35,0-4 0,0 3-35,0-3 12,0-1-6,0 7 34,0-7 26,0 2-5,0 1-27,0-3 3,0 3-10,3-4 17,-2 0 11,3 0-8,0 0 0,-2 0-14,3 0 17,-3 0 3,6 0 0,-6 0 7,3 0 1,-2 0-13,3 0 1,-4 0 2,4 0 1,-3 0 0,2 0 0,0-1 12,1-2 0,1 2-10,-1-2 29,1 2 1,2 1 34,-1 0 0,0-1-57,-3-1 0,3 1 99,-3-2 1,3-1-88,0 1 0,1 1 5,-1 2 0,0-1 9,1-2 0,-4 2-27,1-2 0,0 2 28,2 1 1,-2 0-85,-1 0 0,-2 0 22,3 0 3,-1 0 1,4-3 3,-1 1 1,-2-1 20,-1 3-7,1 0 1,2-3-5,1 0 6,-1 0 0,0 2 3,-3-1 1,3 1 7,-3-2 1,0 2-7,1 1 0,-4 0 0,4 0 1,-3 0-2,2 0 0,-2 0 0,3 0-154,-4-4 144,5 3-111,-2-2 94,3 3-59,1 0 0,-4 0 88,1 0 1,-3 0-31,2 0 0,-2 0 74,3 0-102,-1 0 87,4 0 1,-1 0-49,0 0 0,-2 0 8,0 0 0,-3 0 18,2 0 1,-2 0 13,3 0 0,-4 0-29,4 0 1,-3 0-9,2 0-232,-3 0 144,6 0-253,-7 0 176,6 0 179,-6 0 0,7 0 0,-8 0 0,4 0 0</inkml:trace>
  <inkml:trace contextRef="#ctx0" brushRef="#br0" timeOffset="1067">531 354 6679,'0'5'88,"0"2"0,0-5-149,0 4 0,0-4 84,0 4 0,0-3 26,0 2 1,0-2-19,0 3 0,0-3 62,0 2-97,0 1 47,0 2 0,0 1 18,0-1-52,0 0 1,0 1-62,0-1 10,0 1 0,0-1 58,0 1 1,0-4-127,0 1 113,0-1-24,0 4 10,0-1 23,0 1-23,0-1 11,0 0 1,0-2 9,0 0-15,0-5 20,0 7-15,0-7 0,1 3 68,1-4-62,-1 3 1,3-2 27,-4 3-5,0 0-45,0-3 33,0 6-27,0-6 1,1 3 20,2-4 28,-2 0-32,2 4 13,-3-3-82,0 2-22,4 1-109,-3-3 167,3 3 10,-4-4-175,0 0 254,4 0 1,-3-1 32,1-2-91,-1 2 0,-1-4 56,0 3-57,4 1 1,-3-4-2,2 2 7,1 2 86,-3-6-90,7 2 1,-6-2 194,3 1-76,-3-2-101,6 4 1,-6-5 8,3 1 1,-3 2 4,1 1 0,-1-1 67,0-2 1,-1 2-56,2 1 1,1-1 48,-1-2-81,3-1 1,-4 1-170,4-1 185,-4 1-13,5-1-60,-6 1 51,7 0 0,-8 2-35,3 0 1,-1 5 28,1-2 0,-2 1-48,2-1 44,-2 2 1,0-5-10,1 3 1,-1-1 5,2 1 0,-2 1-1,-1-3 0,4 3 0,-3-6 1,3 7 64,-1-5-62,-2 4 1,3-3 3,-4 3 59,0 1 49,4-3-111,-4 4-466,4 0 0,-8-4 0,0 0 0</inkml:trace>
  <inkml:trace contextRef="#ctx0" brushRef="#br0" timeOffset="2584">43 26 7544,'1'-5'423,"1"2"-213,-1 2-107,3 1-13,0 0 0,-2 0 8,3 0 0,-2 0-58,3 0 1,-3 0-136,2 0 0,-2 0 48,3 0 104,-1 0 0,4 0-12,-1 0 1,0 0-16,1 0 1,-1 0-104,1 0 1,-1 0 97,1 0 0,-1 0-61,0-3 0,1 2 31,-1-2 0,1 2-2,-1 1 0,0 0-1,1 0 1,2-1 13,0-2 1,0 2-6,-2-1 1,-1 1-2,1 1 1,-1 0 9,1 0-8,-1 0 1,0 0 0,1 0 1,-1 0-3,1 0 0,-1 0-9,0 0 0,-2 0 13,0 0 0,-1 0-4,4 0 1,-4 0 61,1 0-60,-1 0 0,4 0 1,-1 0 1,1 0 1,-1 0 2,0 0 0,-2 0 37,0 0-44,-1 0 1,1 1-139,0 1 144,-1-1-145,4 3 121,-1-4-46,0 0 25,1 0-21,-1 0-12,1 0-37,-1 0 11,0 0 35,1 0 40,-1 0-34,1 0 39,-1 0 0,0 0-12,1 0 0,-3 0 28,-1 0 0,-2 0-33,3 0 23,-1 0 0,4 0 23,-1 0 0,-2 0-30,-1 0 0,-2 0 17,3 0-12,-1 0 0,4 0 15,-1 0 1,-2-1-22,-1-2 11,1 2 0,2-2-3,1 3 0,-4 0 15,1 0 0,-3 0 5,2 0 0,-2 0-24,3 0 32,-1 0-25,4 0 6,-1 0 0,-2 0 1,-1 0 1,-2 0-3,3 0-35,-4 0 15,1 0 1,-2 0 22,2 0-14,-2 0-174,3 0 190,-4 3 0,-1-2 55,-2 2 6,2-2-179,-3 3 123,4-3 0,0 3 7,0-1-2,0-2-142,0 7 1,0-7 114,0 5 0,0-3 7,0 3 1,-1-5-2,-1 2 12,1 2 20,-3 0 0,4 3-32,0 0 0,0-2 10,0 0 0,0-4-7,0 4 40,0 0 1,0 2-35,0 0 1,0-2 128,0 0-67,0-1 0,0 4 10,0-1 0,0-2-43,0-1 2,0 1 0,0 2-21,0 1 0,0-4 20,0 1 1,0-3 48,0 2-27,4 1 5,-3 2 58,2 1 8,-3-1-180,0 1 130,0-1-154,0-3 135,0 2-90,0-6 1,0 4 56,0-2-121,0-3-527,0 4 1,0-4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4:23.7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1 421 7138,'4'0'471,"0"0"-281,-4 0-158,4 0 55,-3 0 1,2 1-70,-3 2 58,0-2 1,1 4 60,2-3-210,-2-1 0,3 4 80,-4-2 1,0-1-141,0 3 188,4-3-101,-3 6 1,3-5 73,-1 3-142,-2 1 114,3-2 0,-1 4-5,-1-1 0,2-2-122,-1-1 1,-2-2 68,2 3 1,-2-2 32,2 2 1,-1 0-34,4-3 112,-4 4-84,5-3 1,-5 4-5,4-2 8,-5 1 1,4-3-20,-2 1 31,-2 3 0,4-6 1,-3 3 0,-1-2-232,2 3 215,2-4 1,-4 2-177,1-1 162,3-2 0,-3 4-2,4-3 46,-5-1 4,3 3 1,-3-3 6,2 2-72,-2-2 148,3 3-114,-4-4-64,0 0 79,3 0-94,-2 0 55,3 0 43,-4-4 1,1 3 183,2-2-112,-2 2-25,2-3 1,-3 3-32,0-5 31,0 4-55,0-5 36,0 2 0,0-1-43,0 1 0,1 0 37,2-1 1,-2-1-24,2 1 0,-2 2 54,-1-2-23,0 0 0,0-2 1,0 0-6,0-1 41,0 1 0,0-1-43,0 1 0,0 2 41,0 1 0,0 2-31,0-3 0,0 4-48,0-4 0,0 3 11,0-2 1,0 2-5,0-3 0,3 3 29,-1-2 0,1 2 8,-3-3-111,0 4 85,0-5-14,0 2 1,0 0 12,0-1 0,1 3-3,2-2 0,-2 2 9,2-3 0,-2 4 1,-1-2-9,0 1-1,0 2 501,0-3-476,0 12-18,0-6-45,0 5 70,0-7-26,0 0-18,0 4 18,0-3-433,0 2 0,0-3 0</inkml:trace>
  <inkml:trace contextRef="#ctx0" brushRef="#br0" timeOffset="985">203 421 6341,'4'0'215,"1"0"-90,-2 0-76,-2 0 0,3 0 32,-1 0 27,-2 0-62,6 0 0,-5 0-21,4 0 0,-3 0 26,2 0 1,-2 0-81,3 0 0,-3 0 109,2 0-90,1 0 70,2 0-175,1 0 59,-1-3 75,0 2-72,1-3 53,-1 4 1,-2 0-44,-1 0 0,-2 0 38,3 0 1,-3 0-15,2 0 0,-2 0 11,3 0 0,-3 0-48,2 0 0,-2 0 40,3 0 0,-4 0 0,4 0 0,-3-1 34,2-2 0,-2 2-37,3-2 0,-3 2 38,2 1 1,-2 0-44,3 0 10,-5 0-1,7 0-73,-3 0 0,0 0 52,1 0 0,-3 0-50,2 0 49,-3 0-17,6 0-3,-4 0-4,5 0 64,-1 0-28,0 0 1,1 0 35,-1 0 0,-2 0 0,0 0-4,-1 0 1,4 0 24,-1 0 0,-2 0-46,-1 0 79,1 0-65,2 0 1,1 0 2,-1 0 0,-2 0 5,-1 0 1,-2 0-3,3 0 0,-4 0-11,4 0 1,-3 0 9,2 0 1,-2 0-1,3 0 1,-3 0-2,2 0 0,-2 3-18,3 0 0,-3 0 16,2-3-3,1 0 1,2 0 14,1 0 0,-4 0 57,1 0-64,-1 0 1,4 0-2,-1 0 1,1 0 39,-1 0 1,-2 0-36,-1 0 1,1 0 67,2 0 0,-2 0-40,-1 0-16,1 0 0,2 0 85,1 0-57,-1 0 1,1 0-39,-1 0 1,-2 0-6,-1 0 1,-2 0-83,3 0 0,-3 0 62,2 0 1,-2 0-512,3 0 177,-5 0 346,7-4 0,-7 3 0,3-3 0</inkml:trace>
  <inkml:trace contextRef="#ctx0" brushRef="#br0" timeOffset="2685">135 26 6158,'0'5'736,"4"-2"-685,-3-3 1,4 0 152,-3 0-169,-1 0 1,4 0 145,-2 0-175,-2 0 0,3 0 178,-1 0-112,-2 0 1,4 0-23,-2 0 0,-2 0-98,5 0 40,-4 0 1,5 0 58,-1 0 0,-1 0-116,0 0 0,-2 0 133,3 0-229,-1 0 177,4 0 1,-1 3-40,1 0 1,-4 0 19,1-3-3,-1 0 1,4 0 3,-1 0 1,-2 0-2,-1 0 1,1-3-10,2 0 1,-2 0 11,0 3-103,-1 0 98,4 0 0,-1 0-11,1 0-29,-1 0 42,0 0 1,1 0-9,-1 0 0,-2 0-12,-1 0-2,1 0 0,2 0 14,1 0 1,-4 0-4,1 0-7,0 0-15,2 0 0,0 0 23,1 0 1,-4-2-3,1-1 0,-3 0 10,2 3-10,1 0 0,2-1 32,-3-2 0,3 2-27,-3-2 0,0 3 1,1 0 0,-4 0-1,4 0 1,-3 0 24,2 0 0,-2 0-45,3 0 0,-3 0-237,2 0 233,1 0-12,2 0-190,1 0 160,-1 0 95,0 0 0,1 0-64,-1 0 1,-2 0 92,-1 0 0,-2 0-105,3 0 137,-1 0-104,4 0 18,-1 0 40,1 0 0,-1 0-34,1 0 1,-4 0 3,1 0 1,-3 0-4,2 0 0,-3 0-1,6 0 0,-5-1-72,3-2 1,1 2 0,-5-3 62,4 4 0,-3 0-28,2 0 8,-3 0 14,6 0 1,-7 0-31,5 0 100,-4 0 0,4-1-89,-3-2 133,0 2 0,-2-2 27,2 3-105,-2 0-6,2 0 33,1 0-90,-3 0 88,3 0-10,0 0-60,-3 0-14,2 0 92,1 0 19,-3 0 228,3 0-244,-4 3-22,0-2 0,0 4-65,0-2 0,0-1 12,0 3 70,0-3-18,0 6 0,0-4-18,0 5 0,0-4-9,0 1 1,0-3 3,0 2 0,3-2 1,-1 3 1,1-3 20,-3 2 1,0-2 51,0 3 0,0-4-114,0 4 79,0 0-24,0 2 1,0 0-4,0 1 0,0-4-211,0 1 207,0 0-45,0 2 0,0 1 6,0-1-1,0-2-8,0-1 1,3-2-66,0 3 74,0-5-6,-3 7 15,0-3 0,0 0 23,0 1 1,0-3-43,0 2-2,0-3 20,0 6 0,0-7 41,0 5 0,0-3 31,0 2 1,0-2-62,0 3 0,0-3 5,3 2 0,-2-2 3,2 3 100,-2-4-93,-1 5 1,0-5 54,0 3-63,0-3-8,0 6-12,4-7 0,-3 3 33,1-1 96,-1-2-96,-1 3 36,0 0-42,0-3 1,0 3 11,0-1 61,0-2 176,0 3-316,0-1 120,0-2-176,0 3 157,0 0-60,0-3-518,0 3 0,0-4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4:30.5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1 673 7661,'0'-5'-415,"0"-1"1,0 3 472,0-2 0,0 2 171,0-3 29,0 4-279,0-5 1,0 2 37,0-3 1,0 2-31,0 1 46,0-1 1,1-2 29,2-1 1,-2 4 19,1-1-28,-1 0 1,2-2-77,0 0 76,0-1 1,-2 2-7,1 1 0,-1-1-60,2 1-82,2-2 0,-3 0-30,3 0 0,-2-1 85,3 1 1,-4-2-62,4-1 1,-3 2 51,3-2 0,-4 1 4,4 2 1,-3-3-67,2-1 149,1 1 1,2 3 55,1-1 1,-4 1-9,1 0-53,0-1 0,2 1-27,0-1 0,0 4-29,-3-1 1,3 3 33,-2-2 0,0 2-58,0-3 1,1 4 46,-1-4 1,-2 3 15,2-2 17,0 3-19,2-2 1,1 1 59,-1 0 0,-2 1-69,-1 2 0,-2 0 30,3 0-1,-1 0-65,4 0 50,-1 0 0,0 0-1,1 3 1,-4-2-11,1 2 0,-3 1-3,2-1 0,1 0-25,2 0 0,-2-1 25,0 4 1,-4-2-28,4 2 26,0 1 0,1-2 30,-1 3 0,1 1-29,-1-1 0,-1-2 8,0-1 0,-2 1-12,3 2 1,-5 1 2,2-1 0,1 4-10,-1-1 0,2 0 13,-2-3 1,1 1-20,-1-1 0,-2 2 16,1 1 1,2-2-53,-1 2 0,1-1 45,-1-2 1,-3 0-160,3 1 0,1-1 47,-1 1 1,0 0 32,-3 2 1,2-1-74,1 1 0,0-2 56,-3 0 1,0 2 91,0 0 0,0 0-71,0-2 0,0-1 105,0 0 1,0 1-99,0-1 1,0 1 202,0-1-150,0 0 1,0 1 13,0-1 14,0 1 1,0-1-25,0 1 1,0-4-7,0 1 1,0-3 4,0 2 1,-1-3-244,-2 1 212,2 2-146,-2-5 190,3 4 0,0-4 0,-4 4 0,-1 1 0</inkml:trace>
  <inkml:trace contextRef="#ctx0" brushRef="#br0" timeOffset="665">320 51 7701,'-4'0'803,"0"0"-561,0-4 48,3 3-177,-2-3 0,0 3 35,0-1 1,-1 1-84,1-2 57,3 2 200,-8 1-385,3 0 0,0 0 57,-1 0 0,3 1-123,-2 2 0,2-1 38,-3 3 1,2-2-24,-2 3 1,0-4 22,3 4 0,-3 0 52,3 2 0,-3-2 9,0-1 0,2 1-15,2 2 1,-2 1 37,1-1 0,0 1-39,3-1-47,0 0 1,0 1 71,0-1 0,3-2-38,0-1 1,3-3 57,0 1 1,-1 1-4,0-1 0,1-1-31,2-2 0,0-1-2,-3-1 1,3 0 285,-2-4-209,1 1 1,1-4-227,1 1 1,-4 0 72,1 3 1,-4-3 112,1 3 0,1-3 0,1 0 0</inkml:trace>
  <inkml:trace contextRef="#ctx0" brushRef="#br0" timeOffset="1841">699 884 7336,'0'-5'480,"0"-3"-384,0 4 0,0-5-46,0 1 1,0 2 204,0 1-128,0-1 1,0-2-165,0-1 1,-3 1 77,0-1 1,1 1-10,2 0 1,0-1 50,0 1 0,-3-3-112,0-1 0,0-2 96,3 3 1,0-4-10,0 1 0,0 1 0,0-1 1,0 3-61,0-3 0,0 3-24,0-3 1,0 3 61,0 0 0,3-1-83,0 1 1,0-1 71,0 0 1,-1 2-91,4-4 0,-1 1 80,4-1 0,-4-1-5,1 4 0,-1-3-44,0 3 0,3-2-61,-3 2 0,2 2 124,-1-2 0,0 4 4,-3 1 1,3 2-15,0-2 0,-1-1-25,0 1 1,-2 1 3,3 0 1,-2 2 12,2-3 114,1 5 0,-2-4-62,4 2 0,-4 2 8,1-2 1,-3 2-37,2 1-21,1 0 0,2 0-81,1 0 97,-1 0 1,0 3-80,1 0 1,-1 0 67,1-3 0,-4 3-12,1-1 1,-1 4-38,4-3 0,-4 3-5,1 0 1,-1-1 14,0 0 0,3 1-1,-3 2 1,0 1 25,1-1 0,-3 1-14,2 3 1,-2-3-31,3 2 0,-4 0 29,4 0 0,-3-2-1,2 2 1,-3 1-21,1 0 1,1 3-108,-1-1 0,2-1 20,-2 1 1,3-1 24,-4 1 1,4 2 24,-3-2 0,2-1 8,-2 1 1,1-3 37,-1 3 0,-1-1-40,3 1 0,-2-1-1,3-2 1,-4-1 43,4 1 0,-4-1 137,1 2 0,0-3-176,0 2 21,0-2-532,1 0 179,-3-1-470,3-3 860,-4-1 0,0-4 0,0 0 0</inkml:trace>
  <inkml:trace contextRef="#ctx0" brushRef="#br0" timeOffset="2408">918 127 7460,'-5'-4'521,"1"3"-383,0-7 0,3 7-93,-5-1 0,3 0 305,-2-1-40,3 2 1,-6-3-261,4 4-89,-5 0 0,1 1-70,-1 2 1,4-1 7,-1 4 0,3-1 107,-2 4 1,2-2-45,-3-1 0,4 1 63,-4-1 1,3 1 90,-2 2 0,3-1-6,-1 0-80,2 1 0,1-1 44,0 1 1,1-1-43,2 0 0,-1-2-74,3 0 0,-2-4 85,3 0 1,-4-1-31,4-1 1,-3 0 53,2 0-53,1 0 1,0-3-15,-1 1 0,-2-5 22,3 2 0,-4 0-501,4-1 0,-3 1 57,2-4 422,-3 1 0,6-1 0,-4 1 0</inkml:trace>
  <inkml:trace contextRef="#ctx0" brushRef="#br0" timeOffset="3349">1330 715 7673,'4'0'-889,"0"0"3360,-4 0-2406,-4-3 49,4-2 0,-4-4-93,4 1 0,0 0 54,0-1 0,-1 1-97,-2-1 0,2 0 54,-2-2 0,2 2 25,1-3 1,0-1-143,0-1 0,-2 1 82,-1-1 0,0 1 10,3-1 0,0-2 23,0 2 1,0 1-11,0-1 0,0 3 41,0-3 0,0 3 142,0-3 1,1 2-157,2-2 0,-1 3-34,3-3 0,0 3 50,0-3 0,3 3 5,-2-3 1,-2 3-166,2 0 1,-1 2 81,4 0 1,-1 1 17,1 0 0,-4-1 8,1 1 0,-1 2 23,4 0 1,-1 4-126,1-4 1,0 1 101,2 0 0,-1 0-23,1 2 1,-2 2 19,0-1 0,2 1 33,0 1-1,0 1-40,-2 1 1,-1 0-5,0 4 1,1-1 40,-1 0 1,4 3 130,-1-3 0,0 3-162,-3 0 0,1 0-2,-1-3 0,1 5-41,-1-1 1,3 1 64,0-1 0,0 0-122,-6 2 1,3-1 50,-3 4 1,3-2-56,0 2 0,-2-3 60,0 3 1,-4 0 1,4 3 0,-1-3 1,0 0 0,2 0 2,-4 3 1,2-3-69,-2 0 1,4-1 68,-2 1 1,0 1-103,0-4 0,-2 3 83,3-3 1,-3 1-2,2 0 1,-2-3-11,3 2 1,-5-2-56,2 0 0,1-1-200,-1 1 166,0-1-24,-3 0 1,2-2-52,1 0-804,0-4 325,-3 1 705,0-3 0,0 0 0</inkml:trace>
  <inkml:trace contextRef="#ctx0" brushRef="#br0" timeOffset="4084">1431 17 7668,'-9'-1'-16,"1"-2"1,2 3 0,1-3 285,-2 2-215,3-3-37,-3 3 128,2-3-105,1 4 1,-4 0-102,3 0 0,0 0 285,-1 0 1,3 0 13,-2 0 61,3 4-118,-6 1 0,7 0-3,-5 1-84,4 0 1,-2 2 36,4 0 1,0-2 40,0 0 1,0-1 7,0 4 0,0-1-275,0 0 0,0-2-57,0 0 53,0-1 1,1 3-88,2-3 187,-2-1 0,4-1 310,-2 0-246,-3 0 0,8-4-43,-2-2 1,-2 1-2,2-4 0,-1 1 121,0-4 1,3 4 9,-3-1-188,3 0 1,-1-2-258,-1 0 1,0 2 151,-3 0 1,0 4-977,-3-4 471,0 4 302,0-5 343,-4 6 0,-1-7 0,-3 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4:40.1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0 228 7898,'0'-5'-336,"0"1"176,4 4 182,-3 0 1,4 0-124,-2 0 102,-3 0-50,8 0 43,-3-3 1,2 1-93,-1-4 74,1 4 7,-2-5 5,3 2 0,-2-1-6,-1 1 1,-2 2 75,3-3 0,-3 4-64,2-4 0,-3 3 6,1-2 60,2 3 86,-4-6-258,6 7 1,-6-3 124,2 1-396,-2 2 209,2-3-266,-2 0 76,3 4 364,-4-4 0,0 4 0,4 0 0,1 0 0</inkml:trace>
  <inkml:trace contextRef="#ctx0" brushRef="#br0" timeOffset="767">143 76 7211,'0'-4'81,"0"0"1,0 3-230,0-2 246,0 2-163,0-6 1,1 5 92,2-4 0,-2 3-10,2-2 0,-1 3 2,1-1 1,-3 1-12,3 0 0,-1 1 3,1-2 0,-1-1-56,3 1 14,-3 0 52,6 0-36,-4 2 1,2-4 20,0 2 1,-4 2-30,4-1 20,-4 1-2,5 1 4,-6 0 0,3 0-22,-4 3 1,0-1 20,0 4 0,0-3-89,0 2 0,-3-2 82,0 3 1,-2-4-64,2 4 0,-3-3 50,4 2 0,-2-2-4,1 3 1,2-3-126,-2 2-308,2-3 177,1 2 147,0-4 134,4 0 0,-2 0 0,4 0 0,-4 0 0,4 0 0,-4 0 0,3 0 0,-3 0 0,0 0-39,4 0 39,-4 4 107,5-3 0,-5 3-23,4-1 272,-4-2-178,1 6-86,1-6-30,-3 7 1,3-6 358,-4 3-123,0-3-45,0 2-198,0 0 1,-3-2 130,0 3-287,-3-3 1,1 5 69,-4-5 0,1 2-324,0-1 1,-1-1 159,1 3 1,-1-3 98,1 1 96,0 2 0,-5-4 0,0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5:44:43.06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312 118 8360,'-5'0'103,"1"0"0,3 0 16,-1 0-258,1 0 155,-7 0 0,6 0 29,-3 0 0,2 0-28,-3 0 1,4 0-32,-4 0 1,3 0 92,-2 0 1,2 0 93,-3 0 51,1 0-119,-4 0 53,1 0-26,-1 0-76,1 0 5,-1 0 0,4 0-49,-1 0 0,3-1-27,-2-2-31,3 2-156,-6-2 221,4 3 1,-2 0-128,1 0 0,2 0 16,-3 0 36,4 0 33,-5 0 0,5 0 65,-4 0-18,4 0 1,-2 0 240,1 0-118,2 0-1356,-3 0 1,4 0 0</inkml:trace>
  <inkml:trace contextRef="#ctx0" brushRef="#br0" timeOffset="914">118 68 7005,'0'-5'72,"0"1"369,0 4-273,0-4-94,0 3-107,0-2 189,0-1-227,0 3 133,0-6-122,0 6 100,0-7 0,0 6-133,0-3 113,0 3-14,0-6-66,0 7 69,-3-6 1,1 6 28,-4-2-23,4 2-18,-5 1 15,2 0-25,-3 0 19,-1 0 0,1 0 11,-1 0-3,1 0-29,0 0 1,2 3 7,0 0 1,5 1-33,-2-2 1,1-1 32,-1 2 8,2 2 0,-3-3-5,4 3 1,0-2-3,0 3-215,0-4 208,0 5 1,1-5-82,2 4 46,-2-5 89,7 3-66,-4-4 1,2 0 70,-1 0-64,-3 0 10,2 0 50,0 0-45,-3 0-257,2 0 250,-10 0 1,4 0-3,-5 0 1,4 0 79,-2 0 1,5 1-96,-2 2 151,-2-2 0,3 5-73,-3-3 1,3 1 159,-1-1 1,1-2 0,-1 1 265,2 3-339,-2 0 0,3 0-32,0 1 1,0-3 65,0 2 0,0-2 68,0 3-207,3-1 0,-1 1 97,4 0 0,-3-4-126,2 4 0,-2-4 54,3 1 0,-4-2-138,4-1 101,0 0 1,2 0 27,0 0 1,1 0-562,-1 0 1,1-4 227,-1-2 0,1 2-608,-1-2 1,3 1 890,0 0 0,1-6 0,-4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54 183 7019,'-4'0'0,"1"0"0,3 0 0,-4 0 0,3 0 0,-2 0 0,0 0 0,2 0-1246,-3 0 1248,1 0 89,2 0-81,-2 0 87,-1 0-80,3 0 397,-2 0-419,3-3 106,-3 2-79,2-3-13,-2 4 0,2 0 22,-2 0 149,2 0 1630,-2 0-1704,10 0-158,-6 0 75,9 0 15,-5 0 1,0 0-54,0 0 0,-3 0 73,3 0-100,-3 0 1,5 0 58,-2 0 1,-1 0-73,1 0 52,0 0 1,3 0-5,-1 0 1,1 0 4,0 0 0,0 0 3,2 0 1,-1-2-50,1-1 0,1 1 43,-1 2 0,3-3-27,-3 1 0,2-1 23,-1 3 0,1 0-3,-2 0 0,4-2-92,-2-1 0,0 1 46,1 2 0,-1-3 29,0 1 0,3-1 1,-3 3 1,3-3 42,0 1 0,-2-1-49,-1 3 1,1-2 70,2-1 0,-2 1-61,-1 2 0,0-1-15,1-2 0,1 3 13,-1-3 0,0 2 1,0 1 0,1-1 30,-1-1 1,-1 1-23,1-2 0,-3 3 10,2 0 1,0 0-16,1 0 0,0 0-6,-2 0 0,-1 0 9,1 0 1,0 0-6,1 0 1,2 0 41,-4 0 0,3-3-33,-3 1 1,3-1-33,0 3 1,-1 0 29,0 0 0,1 0-3,2 0 0,-2 0-1,0 0 0,-1-2 32,3-1 1,1 0-27,-1 3 0,0-2 33,0-1 1,0 1-17,1 2 0,0 0 0,1 0 1,-1 0-43,2 0 0,-2-3 34,-1 1 0,0-1-1,1 3 1,1 0 1,1 0 0,0-1-45,-3-1 1,1 1 34,2-1 0,-1 1 26,3 1 0,-3 0-4,1 0 1,0-1 2,0-2 0,0 2 10,0-1 0,-1 1-24,3 1 0,-2 0 10,2 0 0,-3 0-5,1 0 1,0 0 2,0 0 1,3 0 0,0 0 0,-2 0-13,1 0 1,0 0 6,3 0 1,0 0-2,0 0 1,-3-2-1,0-1 0,1 0 2,1 3 0,1 0-54,0 0 0,0 0 50,0 0 1,0 0-5,2 0 0,-1 0-1,1 0 1,0 0 12,0 0 0,-1 0 4,1 0 0,0 0-17,0 0 1,-1 0 17,4 0 0,-2 0-14,2 0 0,-3 0 1,3 0 1,-3 0 7,3 0 1,-3 0 2,3 0 1,-1 0-8,1 0 1,1 0-1,-4 0 0,4 0 0,-2 0 0,1 0 0,-1 0 0,1 1-7,3 2 0,-4-2 6,1 1 1,-1-1-25,1-1 1,2 0 25,-2 0 0,-1 0-4,0 0 1,0 0 0,2 0-4,-1 0 1,-3 0-1,3 0 1,-1 0 8,1 0-13,2 0 43,-7 0 1,6 0 0,-4 0-34,0 0 1,1 0 30,-1 0 0,1 0-26,0 0 1,0 0 4,2 0 0,-1 0 70,-2 0 0,0 0 0,2 0-56,-1 0 1,2 0-34,-3 0 39,0-3-97,1 2 82,-2-3 0,5 4 5,-4 0 0,3 0-42,-3 0 0,3 0 20,-3-3 0,3 2-1,-2-1 1,1 1 0,0 1-3,0 0 1,0-3 5,0 1 0,3-1-38,-2 3 37,-2 0 0,4-1-16,-3-1 1,0 1 12,1-1 1,-2 1 3,1 1 0,-1 0-4,2 0 0,-3-3 0,2 1-4,-1 0 1,2 1-16,-3 1 18,1 0 1,-1 0-22,0 0 0,3 0 19,-3 0 0,1-2-5,-3-1 1,2 0 0,0 3 12,0 0 0,-2 0-16,0 0 6,0 0 14,3 0 1,-2-2-1,1-1-6,-1 2 0,-2 0-5,1 1 0,0 0 5,0 0 1,-3-1-1,0-1-11,1 0 1,1-1 7,-2 3 1,2 0 0,-5 0 4,3 0 0,-1 0-5,2 0 0,-2 0 0,-1 0 0,-1 0 0,2 0 21,0 0-20,-2 0 4,2 0-4,-3 0 1,2 0 0,-2 0 0,-1 0 1,0 0 1,0 0 30,0 0 0,0 0 0,-1 0 57,1 0-81,-5-3 26,8 2 1,-7-2 0,3 3 14,-2 0 1,-2 0-30,3 0 0,-3 0 1,3 0 0,-3 0 0,2 0-64,-1 0-43,-1 0 97,-2 0 1,-1 0 0,2 0-111,1 0 1,-4 0 59,1 0 0,-1 0 29,2 0 0,-1 0 0,1 0-349,0 0 173,-4 0-18,2 0-610,-1 0 815,-1 0 0,3 3 0,-3 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53 6352,'4'0'720,"3"0"-531,-6 0-144,2 0 56,0 0-90,-2 0 1,3 0 31,-1 0 1,-1 0 103,3 0-15,-4 0-38,6 0-19,-6 0-137,6 0 1,-3 0-95,4 0 186,-4 0 0,3 0-17,-2 0 0,1 3 0,3-1-40,1 0 43,-2-1 0,4-1-7,-2 0 1,2 0 0,3 0 11,-3 0-16,6 0 0,-5 0 11,4 0 0,2 1 0,-1 1-22,-1-1 1,2 2-1,0-3 7,1 0 1,2 0 0,-3 0-38,0 0 42,3 0 0,-2 0-46,3 0 0,-1 0 42,1 0-8,0 0 3,0 0 0,0 0-110,-1 0 106,1 0 0,-3 0-11,1 0 1,-1 0 0,2 0 0,-1 0-6,-1 0 1,1 0 0,0 0 14,0 0 1,1 0 0,-2 0-9,2 0 4,-3 0 0,3 0 7,-2 0 0,2 0 0,-1 0-19,-1 0 14,0 0 1,2 0 13,-2 0 1,2 0-1,-2 0-7,-1 0 0,3 0 0,-2 0-17,-1 0 0,3 0-12,-2 0 24,-1 0 1,3 0 1,-4 0-3,3 0 1,0 0 13,0 0 0,-2 0 0,1 0-4,1 0 10,-2 0 0,2 0-17,-3 0 1,3 0 14,-1 0 1,0 0-15,0 0 42,-3 0 0,5 0 0,-3 0-26,1 0 0,2 0 0,-3 0 4,0 0-17,3 0 1,-2 0 3,2 0 0,-1 0-3,-1 0 1,0 0 13,3 0-20,0 0 1,-1 0 0,-1 0 11,-1 0 0,0 0 1,3 0-11,0 0 5,0 0 0,-3 0-8,0 0 0,1 0 5,1 0 1,1 0 0,-1 0 6,-2 0-4,2 0 0,-2 0 0,2 0 0,1 0 21,0 0 1,0 0-20,0 0-3,3 0 1,-3 0 0,3 0-27,-3 0 1,3 0 28,-1 0 0,4 0-65,-6-3 0,6 2 55,-4-1 4,1 1 1,0 1-10,2 0 6,-2 0 0,3 0-68,-4 0 1,3 0-1,-2 0 2,1 0 1,-2 0-1,3 0 49,1 0 0,-2 0 0,1 0-49,0 0 65,-1 0 0,2 0-11,-1 0 0,-1 0 0,1 0 18,1 0 1,-1 0 0,1 0-18,-1 0 1,-3 0-1,3 0 13,1 0-9,0 0 1,-1 0-6,0 0 0,0 0-2,2 0 1,0 0 22,-2 0 1,1 0-1,-2 0-22,0 0 1,3 0 39,-2 0-25,-2 0 0,3 0-4,-1 0 1,1 0-3,-1 0 0,0 0 15,-2 0 1,1 0-13,-1 0 1,2 0-1,-3 0 1,3 0-23,-3 0 0,3 0 0,-2 0 19,1 0 0,-1 0-8,1 0 1,-1 0 5,2 0 1,-4 0-3,1 0 1,2 0 2,-2 0 0,0-1-7,-2-1 0,2 1-48,1-2 55,-1 2 0,0 1 8,1 0 0,-1 0-15,-2 0 1,-1 0 36,1 0 1,0 0-41,0 0 30,0 0 0,-1 0-1,1 0 1,0 0-9,0 0 0,-2-2 4,2-1 1,-5 1-10,5 2 57,-2 0-49,2 0 0,-3 0-2,0 0 3,1 0 1,-1 0-2,0 0 0,0-3-1,3 1 1,-2-1-6,2 3 1,-4 0 5,4 0 0,-5 0-3,2 0 0,-2 0 1,2 0 1,-2 0-1,2 0 0,-2 0-31,2 0 0,-2 0-3,2 0 31,-3 0 4,5 0 1,-5-2-10,3-1 3,1 0 11,-2 3 1,0 0-13,-1 0 1,-1 0-1,3 0 0,-3 0 31,1 0 0,-1 0 0,0-2-25,0-1 1,2 1 0,-2 2 0,0 0-1,0 0 0,-1 0 0,0 0 6,-1 0-4,0-3 0,0 2 0,0-2 0,1 2 0,-1 1 168,0 0-160,-3 0 1,1 0 0,-2 0 11,1 0 99,-3 0-107,6 0 0,-7-2 0,3-1 0,-1 2 46,0 0-41,0 1 0,-2 0 0,0 0 118,-1 0-131,1 0 1,-1 0 0,1 0 10,0 0 1,-2-1-40,-1-2 58,2 2-2,-6-2-408,6 3 142,-6 0-28,2 0 260,0 0 0,-2 0 0,3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0 836 7299,'0'-4'141,"0"-3"0,0 2 104,0-1-152,4 1-147,-3-1 51,2 5 1,-3-6 75,0 2-218,0-2 189,3 0 0,-2 1-55,2 1 0,-2 0-1,2-2 0,-1-3-42,3 0 1,-4-1 70,2 4 0,0-1-8,0 1 1,2-2 17,-3-1 0,2 2 4,-2-3 0,2 3-24,1 0 1,2 1 4,-2-1 0,-1 1-12,1-1 1,0 0 0,3 1 0,-3-1-176,0 1 181,0-1 0,2 0-32,1 1 1,0-1 22,-1 1 0,1-1-7,-1 0 1,-2-1-6,0 2 1,1-3 92,1 5 0,1-2-86,-1 0 0,1-1 31,0 1 0,-1 0-22,1 2 0,-1-2 5,1 2 0,0-2 11,-1 0 0,-1-1-2,2 1 1,-5 1 12,5 1 0,-3 0-20,3-2 0,0 2 77,-1 0 0,1 0-71,-1 0 0,1-1 2,0 4 1,-1-3 10,1 2 1,-1-2-1,1 3 0,-3-2 19,0 2 0,0 1-19,3-2 0,-3 3-14,0 0 0,0 0 11,3 0 0,-1-1-5,1-2 1,-1 2 1,1-1 1,0 1 62,-1 1 0,1 0-94,-1 0 0,1 0 38,0 0 1,2 0-58,0 0 0,0 0 51,-2 0 1,-1 0-71,1 0 0,-1 1 63,1 1 0,-3 0-112,0 3 93,0 0 1,2 3-8,-2-1 0,1 1 7,-4 0 1,3-1 2,-2 1 1,0-1 7,-3 1 1,2 2-13,1 0 1,-1 3 2,-2-3 0,0 3 6,0 0 1,3 1-2,-1 2 0,1-2-1,-3-1 0,0 1-122,0-1 1,2 1 141,1 1 1,-1 0-1,-2 1 0,1-1 23,2 0 0,-2-2-53,1-1 1,1 1-1,0 2 1,0-2 1,-3 0 0,0-2 8,0 2 1,0 0 27,0-2 0,2 0-28,1-1 1,-1-2-38,-2 2 1,0-4 41,0-1-247,0 0 140,0 3-442,0-4 155,0 0 68,0-4 0,0-7 0,0-2 0</inkml:trace>
  <inkml:trace contextRef="#ctx0" brushRef="#br0" timeOffset="1">570 92 7686,'0'-5'-806,"-1"0"539,-1-1 417,1 2-30,-2-2-49,3 5 45,0-3 57,-4 1-216,3 2 117,-2-6 1,2 6 136,-1-4-109,1 3 1,-3-4 66,1 4 1,2-2-90,-1 2 0,0 1 33,-1-2 0,2 2-139,-4 1 106,3-3 1,-5 2 37,2-1 0,1 2-159,-1 2 1,1 0 0,-2 2 77,1 0 0,2 1 95,-2 1-84,3 0-75,-4 2 1,5-1 0,-2 1 78,2 0 0,-1-1-84,-1 1 1,1 0 68,2 2 0,0-1-8,0 1 0,1-2 0,0-2-6,2-1 3,3 0-105,-5-1 92,5 3 0,-4-7 10,3 3-13,0-2-179,-1-1 183,3 0-2,-6 0 0,6 0-245,-3 0 229,0-4-291,3 0 0,-4-3 1,2-1 219,-2 0 1,0 1-357,0-1 188,3 1-512,-5-1 395,2 0 360,-3 1 0,0-1 0,0 1 0</inkml:trace>
  <inkml:trace contextRef="#ctx0" brushRef="#br0" timeOffset="2">1079 821 7684,'-1'-5'-384,"-1"0"375,1 0 1,-2-3-29,3 1 70,0-1 100,0 1-92,0-1 1,-3 0 14,0 1 1,1-3 66,2 0 1,0-3-18,0 3 1,0-3-5,0 3 0,0-3 14,0 3 0,-3-3-131,1 0 0,-1 1 109,3-1 0,0 3-11,0-2 1,0-1-1,0-1-85,0 1 1,0 0 79,0 2 0,0-2-214,0 0 53,0-1 0,1 1-46,2 1 148,-2-1 1,4-1 0,-2 1-48,-1 3 0,2-1 43,1 1 1,-1-3-24,1 3 0,-2 0 12,2 2 1,-1 1-3,1-1 0,2 1 5,-2 2 0,-1-1 0,1 3-4,1-1 1,-2 2-8,1-1 0,-2 0 10,2 1 91,0-1-91,-1 3 1,3 0 5,-3 0 0,4 0 0,-1 1 0,-2 1 1,1 2-1,0 1 0,0 2-5,2-2 1,2-1 2,0 1 1,1-1-13,-1 1 0,0 2 14,2-2 1,-3 2-21,2 0 0,0 1 0,-1 0 1,-1-1 0,2 1 12,-1-1 0,0 1-9,-2 0 6,-1 2 0,1-1 15,0 1 1,-2-2 0,-1 0 0,2 2 48,-2 0 0,-1 3-56,2-3 0,-2 4 2,1-2 0,1 0 1,-4 1 1,2-1-1,-2 1-8,3 0 0,-1-1 14,2 4 0,-4-1 15,3 0-50,-3-3 0,5 2-5,-2-1 1,-1-1-55,1 0 0,-1-2 73,1 0 1,2-1-123,-2 1 0,-2-4 54,0 2 1,0-2-1,1 0-159,0-1-177,-2 2 179,4-6-32,-5 6 48,3-6-268,-1 2-149,-2-3 628,2 0 0,-3-3 0,0-2 0</inkml:trace>
  <inkml:trace contextRef="#ctx0" brushRef="#br0" timeOffset="3">1102 39 7714,'3'4'-842,"-1"0"842,3-1 0,-2-3 0,2 3 0,-4-2-929,3-1 1148,-4 0-201,0-4 13,3 4 58,-2-7 1,2 5-8,-3-3-45,0 0 1,0 0 124,0 0 0,-2 2-86,-1-2 8,1 4 1,1-3-1,-1 3-1,0-1 0,-2 1 49,2-1-59,1 1 50,-6 1 65,6 0-95,-5 3 0,2 1-6,-1 4 0,1-3 0,2 0 109,0 1-133,-1 1 1,3 1-32,0 2 0,-2-1 41,-1 1 0,1-1-11,2 1 1,0-1-1,2 1 157,1-2-163,3 0 1,-5-3 6,4 0 1,0-1-1,3 2 90,0-1-274,-1-3 0,1 1 121,-1-3 1,1 0-194,0 0 140,-4 0 0,2-1 0,-3 0 40,1-2 17,-2-3 1,4 2-766,-4-4 0,1 1 761,-3-1 0,-3 1 0,-2-1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79 18 7363,'-9'0'654,"3"-2"-298,0-1-157,4 0 80,-1 3-1,3 0-189,-4-4 94,3 3-167,-3-3 1,3 4 186,-2 0-281,2 0 90,-7 0-128,7 0 234,-3 0-199,1 4 109,2-3 0,-4 6 0,2-4 1,2 0 41,-2 0 0,1-2 26,-1 2 1,2 2 15,-2 1-72,2 2 1,1-3 32,0 1-40,0 0 1,0 0 0,0 0-162,0 1 76,0-4 1,0 5 0,1-3 102,2 0-32,-2 3 0,7-7-247,-2 2 90,-2 1 1,3-3-114,-1 2 190,2-2 0,1-1-95,-1 0 112,1 0 1,0-1-1,0-1 1,-2-2-41,-1 0 1,2-1 0,-2-2 0,1 1-62,2-1 107,-4 3 0,2-3 0,-3 1 146,1-2-157,-3 3 1,2-3-37,-1 3 29,-2 1 14,3-4 1,-4 6-8,0-4 0,-1 4-276,-2-1-86,-2 2 0,-3-1 0,-1-1-256,0 1 667,0 1 0,-3 1 0,-2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88 26 7911,'0'-5'262,"0"1"-146,0 4-219,-4 0 48,3 0 47,-7 0 0,6 0 2,-4 0 0,4 1 74,-1 2-47,-1-2 1,2 3-163,-4-4 229,4 0-65,-2 0 131,0 4-72,3-3 13,-7 3-46,7 0 1,-5-2 57,3 4-59,0-4 0,2 4 45,-2-3-97,2 4 45,-3-2-8,4 0 0,-1 0-24,-2-2 29,2-3-29,-3 8 1,4-6 7,0 4 1,0-3-16,0 3 1,0-3-4,0 2 0,1-2 22,2 3 0,-1-4 1,4 1 0,-3-1-118,3 1 202,-4-2-98,5 3 1,-2-4 67,4 0-61,0 0-7,-1 0 0,1 0 10,0 0 0,-2 0-16,1 0 0,-4 0-2,5 0 0,-2-3 0,2 0 0,-2-1-8,-1 1 0,1 1-14,-4-4 1,3 3 27,-3-2-38,3-1 1,-5-3-54,2 0-46,-2 1 0,-1-1-141,0 0-352,0 0 447,0 1 0,-3-1 67,0 0 0,-2 3 110,2 1 0,-8-1 0,1-3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5 102 7713,'-1'-7'-148,"-1"-1"227,1 5 66,1-5 119,0 5-65,0-1-66,0 0 132,0 3 1,0-3 55,0 4 656,0-2-793,2 2 67,-2 2-119,2-2 98,-2 6-189,0-3 188,2 5-169,-1-1 50,1 2-120,-2 2 0,0-2-48,0 2 0,0-4 68,0 1 0,0-2-108,0 1 127,0 0 1,0 3 7,2-1-27,-2 1 1,2-2 12,-2 2 0,0-1-19,0-1 1,0-3 4,0 3 0,0-2-6,0 1 30,0-2 97,0 4-91,0-2 47,0 1-37,0-1-47,0 2-75,0-5-2,0 3-170,0-3 155,0 1-153,-2-1 110,2 0-131,-2-1 61,2 1 73,0-4-41,0 4-4,0-3 270,0 3-230,0-4 182,0 4-155,0-3 144,0 2-113,0-2 53,0 3-20,0-4-14,0 4 49,0-1 0,-1 0-44,0 0 109,0-2-94,-1 1-48,2 0-16,0-2 36,2 2-160,-1-2 168,3 0-76,-4 0 57,4 0 10,-3 0-22,3 0 127,-2 0-103,0 0 37,2 0 0,-1-1-39,1 0 11,-1 1-42,1-2 44,0 2 5,1 0-15,1 0 41,-1 0-42,1 0 2,-1 0 9,3 0 7,-3 0-13,4 0 11,-5 0-40,5 0 30,-4 0 81,3 0-79,-3 0 0,3 0 131,-1 0-114,2 0 41,0 0-21,0 0-84,-1-2 78,1 1-15,0-1 3,0 2-4,0-2 38,-2 2-38,1-2-18,-3 2 27,3 0 48,-1 0 0,0 0-46,-1 2 31,-1-2-24,-1 2 2,2-2 87,1 0-76,2 0 13,0 0-7,0 0 11,-1 0-10,1 0-66,0 0 20,0 0-6,-2 0 34,1 0-6,-3 0 46,3 0-45,-3 0 60,4 0-54,-5 0 56,5 0-69,-4 0-7,1 2 16,0-1 10,-1 1-134,4-2 124,-4 0 33,3 2-50,-3-2 160,3 2-102,-3-2 12,3 0-19,-3 0 6,4 0 21,-5 2-18,5-2 39,-2 2-45,0-2-27,1 0 31,-1 0 2,2 0-20,-1 0 0,1 0 15,0 0-27,-2 0 19,1 0-17,-1-2 18,2 2-15,0-2 4,0 2-5,-1-2 5,1 2 3,0-2-1,0 2 0,-2 0-48,-1 0 43,-2 0-13,3 0 16,-4 0 2,3 0-48,-4 0 36,2 0-34,1 0 33,-1 0-179,1 2 156,-1-2-125,-1 2-49,0-2-140,0 0 353,-1 0 0,2 2 0,-1 0 0</inkml:trace>
  <inkml:trace contextRef="#ctx0" brushRef="#br0" timeOffset="1">742 393 5863,'0'5'-123,"0"1"190,0-4 15,-2 3-79,1-1 20,-1 0 105,2 1-101,0 1 140,-2-1-118,2 2 86,-2-1-64,2-1-6,0 1-2,-2-3 3,2 1-6,-2-2-49,2 2 66,0-1 26,0 1-72,0-2 0,-1 3 102,0-1-94,0-2-1,-1 4-19,2-3 53,0 4 29,0-3-33,-2 1-2,2-1-15,-2 0-88,0 1 118,1-3 3,-1 2-83,2-3 56,0 3-120,-2-2 107,2 0-2,-2 2 2,2-3-155,0 3 101,0-4 16,0 4-5,0-3-3,0 3 67,0-4-53,0 4 4,0-4 2,0 4 1,0-1-20,0-1-3,0 2-15,0-3 26,0 1-147,0 0 97,0-2 23,2 2 17,-2-2-41,2 2-200,-2-1 204,2 0 85,-1-1-29,3-1-6,-4 0-33,2-1 27,0 2-5,-1 0 0,1-2 61,-2 2 8,2-2-27,-2 0-20,4 1-37,-2-3 40,1 2-36,1-3 0,-2 2 30,3 1-3,-1-1-11,0-2-10,3 1 0,-2-2-156,1 0 1,-1 0 92,-1 2 0,0-1-61,1 1 1,-2 0 91,0-1 0,0 2-62,1 0 1,-1 0-1,0-1 44,0-1-57,1 1 6,1-2 147,-1 1-135,0-4 127,1 5 1,-2-3-105,0 3 144,-2 1-117,3-1 89,-2 0-51,1-1 8,0-1 35,-2 1-38,3 1 9,-2-1 1,1 3-10,0-1-131,-2 2 123,1-3-259,0 3 236,-1-3 33,1 4 0,-2-2 0,0 0 0,0-1 0</inkml:trace>
  <inkml:trace contextRef="#ctx0" brushRef="#br0" timeOffset="2">32 14 5748,'-3'-3'-2,"1"1"313,2 0 480,-2 2-355,2-2 224,-2 2-485,2-2-177,2 2 90,-2-2-51,4 2 90,1 0-257,0 0 109,3 0-65,-1 0 1,2 0-28,0 0 1,-3 0 15,0 2-39,1-2 0,1 2 116,3-2 0,-2 1-67,-2 1 1,0-1 37,2-1 0,0 2-42,0-1 1,0 1 21,-1-2 1,1 0 47,0 0 0,0 1 58,0 1 1,-1-1-130,1-1 11,0 0 50,4 0 0,-2 0 112,2 0 0,-1 2-59,-4-1 1,1 1 12,0-2 1,-2 0-37,1 0 0,-1 1 15,2 1 0,0-1-12,0-1 1,-2 0-1,0 0 0,1 0-2,0 0 0,1 0 0,0 0 0,0 1 0,0 0 0,-2-1 0,0 2 0,1-2-5,1 0 1,-1 0 3,1 0 1,-1 0-46,-1 0 0,0 2 44,2-1 0,-2 1-2,1-2 1,-1 0 13,0 2-23,1-2-3,1 4 6,2-3 1,2 1 88,-3 0-82,0-2 18,-1 2-75,2-2-13,3 2 31,-1-1 0,-2 0 33,-1-1 1,-2 0-18,0 0-10,-3 0 40,5 0-45,-2 2 71,4-1-121,-2 1 68,2-2-78,-2 0 88,2 0 0,-2 0-87,0 0 58,-3 0-9,2 0-9,0 0 23,0 0-21,2 0 1,-3 0 214,1 0-187,0 0-35,-2 0 40,1 0-27,-1 0 29,2 0 15,-2 0 0,1-1-12,-2 0-3,-3 0 51,3-1-54,-3 2 28,2 0-20,-1 0 8,-4 0 13,4 0 21,-4 0 164,2 0-151,-5 2 5,2-1 14,-3 1-27,4-2 1,-2 2 0,1-2 6,-3 2-1,4 0-44,-2-1 46,0 3-6,1-2 39,-3 3-57,4-1 0,-3 0 9,2 1 6,1-3 3,-2 4-25,2-1-22,-2 2 0,1 1 84,0 0-55,0-2 0,1 2 137,-2-2-118,2 0 14,-2 0-25,2 1 1,-1 1 26,0-1 47,0 0-46,-1-1-12,2 3-4,0 0-79,0 0 81,0-1-61,0-1 55,0 2-7,0-2-36,0 1-18,0-3 78,0 4 5,0-5-23,0 3-10,0-3 138,0 1-126,0-1 5,0 0 31,0 1-45,0-3-41,0 0-139,0 0-391,0-1 1,0 1-1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 6026,'7'0'154,"-3"0"-192,0 0 88,-2 0-17,3 0 19,1 0 8,-1 0-33,2 0 9,-1 0-25,-1 0-2,3 0-33,-3 0 54,3 0-66,-1 0 55,0 0-26,1-2 11,-1 2-2,0-2-15,1 2-13,-1 0 23,0 0 1,2 0-6,-3 0 5,1 0-1,2 0 0,-3 0 12,3 0-7,0 0 0,0 0 1,0 0-2,0 0 61,-1 0 1,1 0-56,0 2 31,-2-2 0,1 2-27,0-2 0,-2 0 4,2 0 0,-2 1 11,1 0 0,-1 0-38,1 0-2,1 0 0,2-1 43,0 0-45,0 0 0,1 0 25,-1 0 1,-1 0-21,-2 0 0,0 0 13,2 0 0,-1 0-5,-1 0-2,0 0 1,4 0 0,-1 0 1,-1 0-31,-2 0 0,-1 0 31,1 0 1,-1 0-33,2 0 20,-3 0 1,5 0-3,-2 0-5,2 0 11,-1 0 10,0 0-5,0 0-6,-2 0-60,-1 0 55,-2 0 34,1 2-34,-1-2 19,-1 2-19,1-2 43,-2 0-9,1 0-23,-1 0 18,-1 0-10,0 0-46,3 0 42,-4 0-6,4 0 2,-3 0-2,1 0 17,0 0 85,-2 0-12,4 0-62,-3 0 516,1 0-594,-4 4 32,1-3 30,-1 3 56,2-2-54,0 0 2,0 5 55,0 0 33,0 1-9,0 1-70,0 2 0,0-2 30,0 2 1,0-3-4,0-1 103,0-2 0,0 4-2,0-2-33,0-1 4,0 3 24,0-3-243,2 5 210,-1-1-235,1 0 208,-2-1-236,0 0 173,0 0-223,0 0 179,0-1 50,0-1 166,0 2-200,0-4 120,0 1-97,0-2 33,2 1-9,-2-1-18,2 1 29,-2-1-7,0 0-70,2-1 13,-2 1-201,2-4 140,-2 2-307,0 0-28,0-1 0,0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40 6986,'5'-2'0,"-1"0"0,-2 2-1172,-2 0 1293,4 0-99,-3 0-6,1 0 14,0 0 34,-2 0-27,4 0-4,-4 0-10,4 0-9,-3 0-42,3 0 54,-4 0-25,4 0 18,-1 0 138,1 0-136,-1 0 2,0 0 73,0 0 17,-1 0-147,0 0 95,0 0-8,-1 0-7,3 0-7,-4 0-24,2 0 18,0 0-75,-1 0 53,2 0-32,-2 0 188,1 0-162,-2 2 17,0 0-47,0 1 44,0-1-8,0-1-32,0 2 0,0 0 23,2 0-10,-2-2 7,2 3 182,-2-2-167,2 3 65,-1-1-20,3 0 7,-4 1-64,2-1 52,-2 1-57,2-1 25,-1 0 1,1 1-76,0-1 75,-2-1-61,2 1 40,-2-2-8,0 2 7,2 1 5,-2-3 26,2 2-28,0-1 66,-1-1-57,3 2 8,-4-1-12,2 1 0,-1-1 9,0 0-17,0-2 20,1 3-3,-2-2-3,0 3-76,0-3 65,0 2 73,0-2-7,2 1 7,-2 1-74,2-2 1,-1 1 30,0 0-60,-1-2 60,2 3-68,-2-2 57,0 1-149,2 1 92,-1-2-14,1 3 27,-2-3 6,0 2 0,0-3 51,2 2-60,-2-2 51,2 1-41,-2 0-30,0-2 6,0 4-10,0-3 34,0 1-10,0 0 8,0-2-14,2 2 197,-1-2-165,1 2 13,-2-1-20,2 1-15,-2-2 20,2-2 1,-1 1-1,0-2 2,0 2-1,0-5-26,1 3 24,-1-4 2,3 1 11,-4-1 0,3-1 12,-2 1 45,0 0-60,3 1-4,-4-1 4,4-2 0,-3 1-76,2 0 75,-2 2 0,1 0-242,0 0 182,-2 0 0,3 1 18,-2-1-21,0 0-25,1-1 157,-2 1-131,2-1 123,-2 0-91,2 3 136,-2 0-98,0-1-8,0 3-163,0 0 155,0 0-2,0 1-255,0-3 121,0 4 99,0-2 31,0 0 18,0 1 103,0-2-147,0 2 29,0-1 25,0 0 211,0 2-262,0-4-11,0 3 14,2-1 33,-1 0-47,1 2 32,-2-4 1,0 3-8,0-3 33,0 4-12,0-2 0,0 0 94,0 2-12,0-4-69,0 3 221,0-1-268,2 2 30,0 0-11,0 0-3,2 0 15,-1 0-7,1 0 5,1 0 0,-1 0 0,0-2-1,1 2-130,-1-2 107,1 2-6,1 0 44,-1 0-36,3-2 45,-3 1-44,2-1 3,-1 2 7,-3 0 19,3 0-17,-4 0-8,3 0 19,-1 0 1,-1 1-12,0 0 18,-2 0-19,3 1 0,-2-2 39,3 0 80,-1 0-60,0 0 5,-1 0 58,1 0-80,-2 0 181,3 0-153,1 0 4,-1 0 27,1 0-8,1 0-29,-2 0-4,1 0 27,0 0-5,-1 0-71,2 0 61,-1 0-56,-1 0 45,3 0-33,-3 0 2,1 0-2,1 0-66,-2 0 76,3 0-65,-3 2 56,1-2-13,1 2-15,-2-2-11,3 0 17,-1 0-3,0 0-9,1 0 14,-1 2-5,2-1 4,-2 1-12,1-2 10,-1 0-33,0 2 22,1-2-3,-1 2 18,0 0-11,1-2-3,-1 2 0,0-2 56,1 0-47,-1 0 4,0 0 9,1 0-5,-3 0-1,1 2-2,1-1 16,-2 1-14,1-2 73,-2 0-67,1 0 2,-1 0 128,-1 0-75,1 0-4,-2 0-20,2 0 7,-1 0 4,1 0 41,-2 0-40,3 0-1,-1 0-25,0 0 1,1 0 0,-1 2-105,-1-2 118,1 2-345,-2-2 197,1 0-347,-1 0 1,-2-2 0,0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 10938,'7'0'101,"-1"2"-14,1-2 0,-1 3-204,2-2 125,-2-1 1,-2 3-125,1-2-196,-1 0 234,1 3-172,1-4 234,-1 4 1,1-3-83,-1 2 22,-1-2-18,0 1 6,-1 0 158,1-1-75,-2 0 16,1 1 8,-1-1-51,0 1 11,-2-2-201,4 0 182,-3 0-1255,1 0 0,-2 0 0</inkml:trace>
  <inkml:trace contextRef="#ctx0" brushRef="#br0" timeOffset="1">150 32 7127,'0'-5'504,"0"1"-517,0 4 108,0-2-124,2 1 1,-1-1 30,2 0 46,-2 2 0,3-2 61,-1 0-29,1 2 56,0-4-91,3 3 0,-1-1 61,1 0 1,0 2 0,-1-2 20,-1 2-77,3 0 63,-1 0-226,2 0 204,-2 0-13,-1 2-96,-1-2-275,-1 4 149,-2-1 1,0 0 94,-4 0 0,1-2-102,-1 2 0,-1-2 113,-2 2 0,2-1-34,0 1 1,0-2-33,-1 2-17,0-2-13,-1 3-139,1-2-59,1 1 169,-1 1 18,4-4-15,-2 2 199,2 0-362,0-1 608,0 3-35,0-4-199,2 2 103,0 0-143,3-1 0,-1 3 86,1-2-61,-3 0-2,4 2 0,-3-1-7,3 1 0,-3-1 20,0 0 1,-1-1 87,0 0-67,-1-1 201,1 3-111,-2-1-32,0-1-71,-2 2 1,0-3 87,-4 2-49,1-2-288,-6 3-63,2-4 182,-4 4-147,0-3 201,-1 1 0,2-3-293,2 0 1,2 0 82,3-2 1,2 2 230,0-2 0,0 0 0,-1-2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208 1 7587,'-5'0'1300,"1"0"-948,2 0-5,1 0 108,-3 0 32,4 0-214,-4 2-259,1-2 1,-1 4 42,0-1 0,-1-1-282,1 1 300,-1 0 0,0 2 24,-1-1 1,-1 0-552,1-1 24,2 1 1,-3-2 210,3 3 1,-1-1 61,-1-1 1,1 1-172,-1-1 1,3-1-196,0 1 95,0-2 153,-2 3-135,1-2 121,2 1 103,-2 1 1,3-3-132,-2 2 315,2-2 0,-3 0 0,1 1 0,-1-1 0,0 3 0,-1-2 0</inkml:trace>
  <inkml:trace contextRef="#ctx0" brushRef="#br0" timeOffset="1">31 76 6218,'-4'4'872,"1"-1"-694,-1-2 151,2 1-331,-3-1-195,1 3-403,2-4 600,-2 2 0,3 0 0,-1 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0 126 8010,'0'5'-908,"0"-1"0,1-4 1144,2 0-100,-2 0 362,2 0-430,1 0-9,-3 0-107,7 0 0,-6 0 89,3 0 1,-2 0-107,3 0 1,-4 0 93,4 0 0,-3 0-182,2 0 1,1 0 91,2 0 0,-2 0-46,0 0 1,-1 2 92,4 1 0,-1 0-1,0-3 1,2 0-30,1 0 0,-2 0-2,3 0 1,1 0 76,1 0 1,-1 0-50,1 0 0,0 0-50,3 0 0,-1 0 46,1 0 0,0 0-12,0 0 1,3-3 32,-1 0 0,2 1-2,-2 2 1,-1 0 31,2 0 1,0-3-51,0 0 0,0 0 1,0 3 0,-1 0 13,3 0 1,-3-1 13,1-1 0,0 1 8,0-2 0,2 2-65,-2 1 1,2 0 27,-2 0 1,2 0-6,-2 0 1,0 0 11,0 0 1,-1 0-3,3 0 0,-2 0 17,2 0 0,-2 0 0,2 0 0,-2 0-3,2 0 0,-2 0 3,2 0 0,-3 0 7,1 0 1,0 0-4,0 0 0,2 0-1,-2 0 1,1 0 12,-2 0 1,0 0-17,3 0 0,-3 0 44,1 0 0,1 0-40,2 0 0,-3 0 25,0 0 1,1 0-20,2 0 1,-2 0 25,2 0 1,-2 0-30,1 0 0,2 0 0,-5 0 1,5 0-25,-2 0 1,0 0 29,0 0 1,0 0-19,0 0 0,1 0 12,-3 0 1,3 0 16,-4 0 0,4 0-20,-4 0 1,4 0 61,-4 0 1,4 0-56,-4 0 0,4 0 2,-4 0 0,5 0-28,-2 0 0,0 0 31,0 0 1,0 0-34,0 0 0,2 0 29,-1 0 0,1-3-25,1 0 0,0 0 15,-3 3 0,4 0-21,-3 0 1,3 0 14,-4 0 1,2 0 1,2 0 1,2 0 2,0 0 1,0 0-4,-3-3 1,0 2-12,1-2 0,2 2 11,0 1 1,0 0-1,-3 0 0,3 0 1,0 0 0,0 0-21,-3 0 1,1-3 17,2 0 1,-1 1-1,1 2 1,1 0-1,-1 0 1,1-1-3,-1-2 1,1 2 2,1-2 1,2-1-3,-4 2 1,3-1 0,-3 3 1,4-1-1,-1-2 1,-1 2 2,1-2 0,-2 0-16,2 0 1,1 0-3,-4 3 1,4-1-23,-1-2 0,-2 2 31,-1-1 1,1 1 16,-1 1 1,3 0-20,-3 0 1,0-3 22,-3 0 1,0 0-24,0 3 1,0 0 14,-3 0 0,2 0-1,-1 0 0,-2-3 2,2 1 1,-4-1 5,4 3 0,-4 0-10,4 0 0,-4 0 3,0 0 1,2 0-4,-2 0 0,1 0 1,-3 0 0,0 0-1,-1 0 1,4-1 21,0-2 0,-1 2-3,-2-2 0,0 2 2,0 1 0,1 0-25,1 0 0,-1 0 12,2 0 0,-2-2-16,2-1 0,-1 0 15,3 3 0,-3 0-9,0 0 1,2-1 5,-2-2 1,1 2-1,-3-2 1,0 3-7,0 0 0,-1 0 0,1 0 1,0 0 3,0 0 1,0 0-1,0 0 1,-3 0-5,0 0 0,-3 0 3,3 0 1,-4 0-4,1 0 0,-1 0 3,-2 0 1,0 0-2,1 0 1,-4 0-3,1 0 0,0 0 1,-1 0 0,1 0 1,-4 0 0,1 0 0,-3 0-9,4-4 9,-3 3-1,3-3-127,-4 4 94,0 0 0,4 0 1,0 0-1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1 152 5792,'4'0'175,"0"0"-121,-4 0-37,4 0 0,-2 0 24,3 0 99,-3 0-81,6 0-29,-4 0 1,5 0 0,-1 0 0,-2 0 37,-1 0 0,1 0-37,2 0 1,-2 0 3,0 0 1,-1 0 0,4 0 0,-1 0-1,0 0 1,1 0-118,-1 0 1,3 0 105,1 0 0,-1 0-57,-3 0 0,3 0 45,1 0 0,0-3-37,-1 0 0,-2 1 19,3 2 0,0 0 0,-1 0 1,3 0-38,-3 0 1,3 0 39,-3 0 0,3 0-28,-2 0 0,2 0 23,-3 0 0,4 0-3,-1 0 0,1 0-25,-1 0 1,2 0 14,-2 0 0,2 0 11,0 0 0,-2 0 1,0 0 0,0-3 26,0 0 1,1 0-29,0 3 0,0 0 14,2 0 1,-3 0-9,0 0 0,0 0-18,3 0 0,0 0 19,0 0 1,-1 0-16,-2 0 0,4 0 2,-1 0 0,2-3-3,-2 1 1,-1-1 5,1 3 1,0 0 1,0 0 0,0 0-4,0 0 1,-1-3-2,1 0 1,0 0 20,0 3 1,0 0-5,0 0 1,-1 0-11,1 0 1,1 0-2,2 0 1,-3 0-3,3 0 1,-2 0 10,-1 0 0,-1 0 0,1 0 1,0 0-1,1 0 0,0 0 1,2 0-26,-1 0 42,-1 0 1,1 0-21,1 0 0,2 0 15,-2-3 0,2 2-8,-2-2 0,2 2 0,-2 1 0,3 0-3,0 0 0,-2 0 1,2 0 0,-1 0 0,3 0 0,1 0 0,-1 0 0,0 0-3,0 0 0,-2-1 2,-1-2 1,1 2 1,2-1 0,0 1-13,0 1 1,0 0-1,1 0 0,0 0 13,2 0 0,-2 0-4,2 0 1,-2 0 4,0 0 0,-1-1-5,0-2 0,3 2-1,0-2 0,0 2 0,-3 1 0,2 0-14,1 0 1,-1 0 4,3 0 0,-2 0-2,0 0 0,1-3 2,-1 1 0,2-1 6,-1 3 1,1 0 11,-2 0 0,3 0-12,-3 0 1,3-3 6,-3 0 0,3 0 0,-3 3 0,3 0 3,-3 0 0,3-2-2,-3-1 1,3 0 0,-3 3 0,2 0 1,-1 0 0,1-1-3,-2-2 1,4 2-1,-1-1 0,-1 1-1,1 1 1,-1 0 0,1 0 0,0-3-1,-3 0 1,3 0 0,-3 3 1,4-1-1,-1-2 1,-1 3-1,1-3 0,-3 2 4,2 1 1,0 0-5,1 0 0,1-3 13,-4 0 1,1 0-12,-1 3 0,1 0 1,2 0 0,1 0-1,-4 0 1,1 0-7,-1 0 1,-1 0 3,4 0 0,-4 0-1,1 0 0,-1 0 2,1 0 0,-2-2-3,2-1 1,-1 0 80,1 3 1,-2 0-72,2 0 1,-1 0 2,-2 0 0,0-1 12,0-2 1,1 2-11,-1-2 0,0 3-2,0 0 1,0 0-2,1 0 0,-4-3-28,1 0 0,-2 0 26,1 3 1,3 0-20,-3 0 1,0 0 13,0 0 1,-2-1-1,2-2 1,-2 2 5,2-1 0,-2 1-14,2 1 0,-3 0 3,1 0 1,-3 0-2,0 0 1,0 0-1,0 0 0,0 0 4,-1 0 1,1 0 21,0 0 0,0 0-21,0 0 0,-1 0-2,-2 0 1,1 0 2,-4 0 0,4 0-1,-1 0 1,-1 0-3,1 0 1,-3 0-2,3 0 1,-3 0-6,3 0 1,-3 0 6,0 0 1,1 0-6,-1 0 0,3 0 2,-3 0 1,2 0 1,-2 0 0,-2 0 0,2 0 0,-1 0 0,-2 0 0,3 0 7,1 0 1,-1 0 0,-3 0 0,1 0 4,-1 0 0,1 0-9,3 0 0,-3 0-3,2 0 1,-3 0 3,0 0 0,-4 0 9,4 0 1,-1 0-3,1 0-6,1 0 0,-1 0-5,0 0 0,-2 0-1,0 0 0,-4 0-26,4 0 0,-3 0 29,2 0 0,-2 0-143,3 0 1,-3 0 127,2 0 0,-2 0-22,3 0 35,-4 0 0,5 3 0,-2 2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25 7621,'0'-4'353,"-4"0"0,3 3 66,-1-2 26,1 2-522,1-3-203,0 1 146,-4 2 1,2-3 86,-4 4 0,4 0-7,-4 0 0,3 0 150,-2 0-99,3 0 1,-6 0 30,3 0 0,0 0-2,-1 0 1,4 0 37,-4 0 0,3 0 247,-2 0-237,-1 0 31,-2 4 0,-1-3-45,1 6 1,0-5-5,3 4 1,-2-4 0,4 4 1,-2-3-51,2 2 0,-1-2-1,1 3 0,2-3-5,-1 2 0,-2-2-21,1 3 0,0-4 51,3 4 0,0-3-13,0 3 8,0-1 0,0 4-101,0-1 0,0-2 35,0-1 0,0-2-9,0 3 0,1-4 47,2 4 1,2-3-8,3 2 1,-2-3-133,-1 1 0,1-2 69,2-1 1,2 0 125,1 0 1,-2 0-94,2 0 0,0-1-1,0-2 1,-2 1 2,3-3 1,0 2 9,-1-3 1,0 2 168,-2-2 1,-4-1 241,1 1 0,-2 1-212,2 0-52,2-1-572,-8-2 1,4-1 205,-4 1 1,-4 2-1258,-5 1 1503,1-1 0,-8-2 0,3-1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127 18 7563,'-5'0'280,"1"0"480,1 0-299,2-4-256,-7 3 0,6-3-31,-3 4 0,2-2 286,-3-1-319,5 0 136,-7 3-182,3 0-158,-3 0 1,1 1 58,1 2 0,-2-1-46,3 3 1,0-2 24,0 3 1,2-1-10,-3 4 0,3-4 9,-2 1 0,2-1-14,-3 4 0,4-1-76,0 1 1,1-1 67,1 0 0,0 1-102,0-1 1,0 1 79,0-1 0,1-2-97,1-1 1,0 0 117,4 1 1,0-2 12,2-1 0,0-2-11,1 2 0,2-2 12,0-1 1,1-3-41,0 0 0,-3-3-8,2 0 1,1-1 438,0-2 0,-1 1-157,-3-1 1,0 1 30,-3-1 0,2 1-138,-4 0 0,-1-1-18,-2 1-168,0-1 1,-1 2-237,-1 1 0,-4 0-1473,-5 3 1802,1 0 0,-5 3 0,2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9 127 6880,'5'-5'0,"-1"1"0,-4 4 0,0 0 0,0-3 0,0 2-1116,0-3 1117,0 0 88,0 3 9,0-2-29,0-1 18,0 3 136,0-3-107,0 0-26,0 4 110,0-4-118,0 0-52,0 3 1865,0-3-1790,0 12 1,-3-5-44,0 5 1,0-1-105,3 1 1,0-2 62,0-1 0,0 1-73,0 2 0,-1-2-82,-2-1 1,2 1 105,-1 2 1,1 1 28,1-1 0,0 1-16,0-1 0,0 1-111,0-1 1,0-2 61,0 3 1,0-5-40,0 4 0,0-1 61,0 1 1,0 0-24,0 1 0,0-1-5,0 1 0,0-1 5,0 0 1,0-2 30,0 0 1,0-1-24,0 4 1,0-4 50,0 1 1,0-3-45,0 2 1,0-2 47,0 3 1,0-3-72,0 2 27,0-3 64,0 5 1,0-5-72,0 4 35,0-4 0,0 3-35,0-3 12,0-1-6,0 7 34,0-7 26,0 2-5,0 1-27,0-3 3,0 3-10,3-4 17,-2 0 11,3 0-8,0 0 0,-2 0-14,3 0 17,-3 0 3,6 0 0,-6 0 7,3 0 1,-2 0-13,3 0 1,-4 0 2,4 0 1,-3 0 0,2 0 0,0-1 12,1-2 0,1 2-10,-1-2 29,1 2 1,2 1 34,-1 0 0,0-1-57,-3-1 0,3 1 99,-3-2 1,3-1-88,0 1 0,1 1 5,-1 2 0,0-1 9,1-2 0,-4 2-27,1-2 0,0 2 28,2 1 1,-2 0-85,-1 0 0,-2 0 22,3 0 3,-1 0 1,4-3 3,-1 1 1,-2-1 20,-1 3-7,1 0 1,2-3-5,1 0 6,-1 0 0,0 2 3,-3-1 1,3 1 7,-3-2 1,0 2-7,1 1 0,-4 0 0,4 0 1,-3 0-2,2 0 0,-2 0 0,3 0-154,-4-4 144,5 3-111,-2-2 94,3 3-59,1 0 0,-4 0 88,1 0 1,-3 0-31,2 0 0,-2 0 74,3 0-102,-1 0 87,4 0 1,-1 0-49,0 0 0,-2 0 8,0 0 0,-3 0 18,2 0 1,-2 0 13,3 0 0,-4 0-29,4 0 1,-3 0-9,2 0-232,-3 0 144,6 0-253,-7 0 176,6 0 179,-6 0 0,7 0 0,-8 0 0,4 0 0</inkml:trace>
  <inkml:trace contextRef="#ctx0" brushRef="#br0" timeOffset="1">531 354 6679,'0'5'88,"0"2"0,0-5-149,0 4 0,0-4 84,0 4 0,0-3 26,0 2 1,0-2-19,0 3 0,0-3 62,0 2-97,0 1 47,0 2 0,0 1 18,0-1-52,0 0 1,0 1-62,0-1 10,0 1 0,0-1 58,0 1 1,0-4-127,0 1 113,0-1-24,0 4 10,0-1 23,0 1-23,0-1 11,0 0 1,0-2 9,0 0-15,0-5 20,0 7-15,0-7 0,1 3 68,1-4-62,-1 3 1,3-2 27,-4 3-5,0 0-45,0-3 33,0 6-27,0-6 1,1 3 20,2-4 28,-2 0-32,2 4 13,-3-3-82,0 2-22,4 1-109,-3-3 167,3 3 10,-4-4-175,0 0 254,4 0 1,-3-1 32,1-2-91,-1 2 0,-1-4 56,0 3-57,4 1 1,-3-4-2,2 2 7,1 2 86,-3-6-90,7 2 1,-6-2 194,3 1-76,-3-2-101,6 4 1,-6-5 8,3 1 1,-3 2 4,1 1 0,-1-1 67,0-2 1,-1 2-56,2 1 1,1-1 48,-1-2-81,3-1 1,-4 1-170,4-1 185,-4 1-13,5-1-60,-6 1 51,7 0 0,-8 2-35,3 0 1,-1 5 28,1-2 0,-2 1-48,2-1 44,-2 2 1,0-5-10,1 3 1,-1-1 5,2 1 0,-2 1-1,-1-3 0,4 3 0,-3-6 1,3 7 64,-1-5-62,-2 4 1,3-3 3,-4 3 59,0 1 49,4-3-111,-4 4-466,4 0 0,-8-4 0,0 0 0</inkml:trace>
  <inkml:trace contextRef="#ctx0" brushRef="#br0" timeOffset="2">43 26 7544,'1'-5'423,"1"2"-213,-1 2-107,3 1-13,0 0 0,-2 0 8,3 0 0,-2 0-58,3 0 1,-3 0-136,2 0 0,-2 0 48,3 0 104,-1 0 0,4 0-12,-1 0 1,0 0-16,1 0 1,-1 0-104,1 0 1,-1 0 97,1 0 0,-1 0-61,0-3 0,1 2 31,-1-2 0,1 2-2,-1 1 0,0 0-1,1 0 1,2-1 13,0-2 1,0 2-6,-2-1 1,-1 1-2,1 1 1,-1 0 9,1 0-8,-1 0 1,0 0 0,1 0 1,-1 0-3,1 0 0,-1 0-9,0 0 0,-2 0 13,0 0 0,-1 0-4,4 0 1,-4 0 61,1 0-60,-1 0 0,4 0 1,-1 0 1,1 0 1,-1 0 2,0 0 0,-2 0 37,0 0-44,-1 0 1,1 1-139,0 1 144,-1-1-145,4 3 121,-1-4-46,0 0 25,1 0-21,-1 0-12,1 0-37,-1 0 11,0 0 35,1 0 40,-1 0-34,1 0 39,-1 0 0,0 0-12,1 0 0,-3 0 28,-1 0 0,-2 0-33,3 0 23,-1 0 0,4 0 23,-1 0 0,-2 0-30,-1 0 0,-2 0 17,3 0-12,-1 0 0,4 0 15,-1 0 1,-2-1-22,-1-2 11,1 2 0,2-2-3,1 3 0,-4 0 15,1 0 0,-3 0 5,2 0 0,-2 0-24,3 0 32,-1 0-25,4 0 6,-1 0 0,-2 0 1,-1 0 1,-2 0-3,3 0-35,-4 0 15,1 0 1,-2 0 22,2 0-14,-2 0-174,3 0 190,-4 3 0,-1-2 55,-2 2 6,2-2-179,-3 3 123,4-3 0,0 3 7,0-1-2,0-2-142,0 7 1,0-7 114,0 5 0,0-3 7,0 3 1,-1-5-2,-1 2 12,1 2 20,-3 0 0,4 3-32,0 0 0,0-2 10,0 0 0,0-4-7,0 4 40,0 0 1,0 2-35,0 0 1,0-2 128,0 0-67,0-1 0,0 4 10,0-1 0,0-2-43,0-1 2,0 1 0,0 2-21,0 1 0,0-4 20,0 1 1,0-3 48,0 2-27,4 1 5,-3 2 58,2 1 8,-3-1-180,0 1 130,0-1-154,0-3 135,0 2-90,0-6 1,0 4 56,0-2-121,0-3-527,0 4 1,0-4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1 421 7138,'4'0'471,"0"0"-281,-4 0-158,4 0 55,-3 0 1,2 1-70,-3 2 58,0-2 1,1 4 60,2-3-210,-2-1 0,3 4 80,-4-2 1,0-1-141,0 3 188,4-3-101,-3 6 1,3-5 73,-1 3-142,-2 1 114,3-2 0,-1 4-5,-1-1 0,2-2-122,-1-1 1,-2-2 68,2 3 1,-2-2 32,2 2 1,-1 0-34,4-3 112,-4 4-84,5-3 1,-5 4-5,4-2 8,-5 1 1,4-3-20,-2 1 31,-2 3 0,4-6 1,-3 3 0,-1-2-232,2 3 215,2-4 1,-4 2-177,1-1 162,3-2 0,-3 4-2,4-3 46,-5-1 4,3 3 1,-3-3 6,2 2-72,-2-2 148,3 3-114,-4-4-64,0 0 79,3 0-94,-2 0 55,3 0 43,-4-4 1,1 3 183,2-2-112,-2 2-25,2-3 1,-3 3-32,0-5 31,0 4-55,0-5 36,0 2 0,0-1-43,0 1 0,1 0 37,2-1 1,-2-1-24,2 1 0,-2 2 54,-1-2-23,0 0 0,0-2 1,0 0-6,0-1 41,0 1 0,0-1-43,0 1 0,0 2 41,0 1 0,0 2-31,0-3 0,0 4-48,0-4 0,0 3 11,0-2 1,0 2-5,0-3 0,3 3 29,-1-2 0,1 2 8,-3-3-111,0 4 85,0-5-14,0 2 1,0 0 12,0-1 0,1 3-3,2-2 0,-2 2 9,2-3 0,-2 4 1,-1-2-9,0 1-1,0 2 501,0-3-476,0 12-18,0-6-45,0 5 70,0-7-26,0 0-18,0 4 18,0-3-433,0 2 0,0-3 0</inkml:trace>
  <inkml:trace contextRef="#ctx0" brushRef="#br0" timeOffset="1">203 421 6341,'4'0'215,"1"0"-90,-2 0-76,-2 0 0,3 0 32,-1 0 27,-2 0-62,6 0 0,-5 0-21,4 0 0,-3 0 26,2 0 1,-2 0-81,3 0 0,-3 0 109,2 0-90,1 0 70,2 0-175,1 0 59,-1-3 75,0 2-72,1-3 53,-1 4 1,-2 0-44,-1 0 0,-2 0 38,3 0 1,-3 0-15,2 0 0,-2 0 11,3 0 0,-3 0-48,2 0 0,-2 0 40,3 0 0,-4 0 0,4 0 0,-3-1 34,2-2 0,-2 2-37,3-2 0,-3 2 38,2 1 1,-2 0-44,3 0 10,-5 0-1,7 0-73,-3 0 0,0 0 52,1 0 0,-3 0-50,2 0 49,-3 0-17,6 0-3,-4 0-4,5 0 64,-1 0-28,0 0 1,1 0 35,-1 0 0,-2 0 0,0 0-4,-1 0 1,4 0 24,-1 0 0,-2 0-46,-1 0 79,1 0-65,2 0 1,1 0 2,-1 0 0,-2 0 5,-1 0 1,-2 0-3,3 0 0,-4 0-11,4 0 1,-3 0 9,2 0 1,-2 0-1,3 0 1,-3 0-2,2 0 0,-2 3-18,3 0 0,-3 0 16,2-3-3,1 0 1,2 0 14,1 0 0,-4 0 57,1 0-64,-1 0 1,4 0-2,-1 0 1,1 0 39,-1 0 1,-2 0-36,-1 0 1,1 0 67,2 0 0,-2 0-40,-1 0-16,1 0 0,2 0 85,1 0-57,-1 0 1,1 0-39,-1 0 1,-2 0-6,-1 0 1,-2 0-83,3 0 0,-3 0 62,2 0 1,-2 0-512,3 0 177,-5 0 346,7-4 0,-7 3 0,3-3 0</inkml:trace>
  <inkml:trace contextRef="#ctx0" brushRef="#br0" timeOffset="2">135 26 6158,'0'5'736,"4"-2"-685,-3-3 1,4 0 152,-3 0-169,-1 0 1,4 0 145,-2 0-175,-2 0 0,3 0 178,-1 0-112,-2 0 1,4 0-23,-2 0 0,-2 0-98,5 0 40,-4 0 1,5 0 58,-1 0 0,-1 0-116,0 0 0,-2 0 133,3 0-229,-1 0 177,4 0 1,-1 3-40,1 0 1,-4 0 19,1-3-3,-1 0 1,4 0 3,-1 0 1,-2 0-2,-1 0 1,1-3-10,2 0 1,-2 0 11,0 3-103,-1 0 98,4 0 0,-1 0-11,1 0-29,-1 0 42,0 0 1,1 0-9,-1 0 0,-2 0-12,-1 0-2,1 0 0,2 0 14,1 0 1,-4 0-4,1 0-7,0 0-15,2 0 0,0 0 23,1 0 1,-4-2-3,1-1 0,-3 0 10,2 3-10,1 0 0,2-1 32,-3-2 0,3 2-27,-3-2 0,0 3 1,1 0 0,-4 0-1,4 0 1,-3 0 24,2 0 0,-2 0-45,3 0 0,-3 0-237,2 0 233,1 0-12,2 0-190,1 0 160,-1 0 95,0 0 0,1 0-64,-1 0 1,-2 0 92,-1 0 0,-2 0-105,3 0 137,-1 0-104,4 0 18,-1 0 40,1 0 0,-1 0-34,1 0 1,-4 0 3,1 0 1,-3 0-4,2 0 0,-3 0-1,6 0 0,-5-1-72,3-2 1,1 2 0,-5-3 62,4 4 0,-3 0-28,2 0 8,-3 0 14,6 0 1,-7 0-31,5 0 100,-4 0 0,4-1-89,-3-2 133,0 2 0,-2-2 27,2 3-105,-2 0-6,2 0 33,1 0-90,-3 0 88,3 0-10,0 0-60,-3 0-14,2 0 92,1 0 19,-3 0 228,3 0-244,-4 3-22,0-2 0,0 4-65,0-2 0,0-1 12,0 3 70,0-3-18,0 6 0,0-4-18,0 5 0,0-4-9,0 1 1,0-3 3,0 2 0,3-2 1,-1 3 1,1-3 20,-3 2 1,0-2 51,0 3 0,0-4-114,0 4 79,0 0-24,0 2 1,0 0-4,0 1 0,0-4-211,0 1 207,0 0-45,0 2 0,0 1 6,0-1-1,0-2-8,0-1 1,3-2-66,0 3 74,0-5-6,-3 7 15,0-3 0,0 0 23,0 1 1,0-3-43,0 2-2,0-3 20,0 6 0,0-7 41,0 5 0,0-3 31,0 2 1,0-2-62,0 3 0,0-3 5,3 2 0,-2-2 3,2 3 100,-2-4-93,-1 5 1,0-5 54,0 3-63,0-3-8,0 6-12,4-7 0,-3 3 33,1-1 96,-1-2-96,-1 3 36,0 0-42,0-3 1,0 3 11,0-1 61,0-2 176,0 3-316,0-1 120,0-2-176,0 3 157,0 0-60,0-3-518,0 3 0,0-4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1 673 7661,'0'-5'-415,"0"-1"1,0 3 472,0-2 0,0 2 171,0-3 29,0 4-279,0-5 1,0 2 37,0-3 1,0 2-31,0 1 46,0-1 1,1-2 29,2-1 1,-2 4 19,1-1-28,-1 0 1,2-2-77,0 0 76,0-1 1,-2 2-7,1 1 0,-1-1-60,2 1-82,2-2 0,-3 0-30,3 0 0,-2-1 85,3 1 1,-4-2-62,4-1 1,-3 2 51,3-2 0,-4 1 4,4 2 1,-3-3-67,2-1 149,1 1 1,2 3 55,1-1 1,-4 1-9,1 0-53,0-1 0,2 1-27,0-1 0,0 4-29,-3-1 1,3 3 33,-2-2 0,0 2-58,0-3 1,1 4 46,-1-4 1,-2 3 15,2-2 17,0 3-19,2-2 1,1 1 59,-1 0 0,-2 1-69,-1 2 0,-2 0 30,3 0-1,-1 0-65,4 0 50,-1 0 0,0 0-1,1 3 1,-4-2-11,1 2 0,-3 1-3,2-1 0,1 0-25,2 0 0,-2-1 25,0 4 1,-4-2-28,4 2 26,0 1 0,1-2 30,-1 3 0,1 1-29,-1-1 0,-1-2 8,0-1 0,-2 1-12,3 2 1,-5 1 2,2-1 0,1 4-10,-1-1 0,2 0 13,-2-3 1,1 1-20,-1-1 0,-2 2 16,1 1 1,2-2-53,-1 2 0,1-1 45,-1-2 1,-3 0-160,3 1 0,1-1 47,-1 1 1,0 0 32,-3 2 1,2-1-74,1 1 0,0-2 56,-3 0 1,0 2 91,0 0 0,0 0-71,0-2 0,0-1 105,0 0 1,0 1-99,0-1 1,0 1 202,0-1-150,0 0 1,0 1 13,0-1 14,0 1 1,0-1-25,0 1 1,0-4-7,0 1 1,0-3 4,0 2 1,-1-3-244,-2 1 212,2 2-146,-2-5 190,3 4 0,0-4 0,-4 4 0,-1 1 0</inkml:trace>
  <inkml:trace contextRef="#ctx0" brushRef="#br0" timeOffset="1">320 51 7701,'-4'0'803,"0"0"-561,0-4 48,3 3-177,-2-3 0,0 3 35,0-1 1,-1 1-84,1-2 57,3 2 200,-8 1-385,3 0 0,0 0 57,-1 0 0,3 1-123,-2 2 0,2-1 38,-3 3 1,2-2-24,-2 3 1,0-4 22,3 4 0,-3 0 52,3 2 0,-3-2 9,0-1 0,2 1-15,2 2 1,-2 1 37,1-1 0,0 1-39,3-1-47,0 0 1,0 1 71,0-1 0,3-2-38,0-1 1,3-3 57,0 1 1,-1 1-4,0-1 0,1-1-31,2-2 0,0-1-2,-3-1 1,3 0 285,-2-4-209,1 1 1,1-4-227,1 1 1,-4 0 72,1 3 1,-4-3 112,1 3 0,1-3 0,1 0 0</inkml:trace>
  <inkml:trace contextRef="#ctx0" brushRef="#br0" timeOffset="2">699 884 7336,'0'-5'480,"0"-3"-384,0 4 0,0-5-46,0 1 1,0 2 204,0 1-128,0-1 1,0-2-165,0-1 1,-3 1 77,0-1 1,1 1-10,2 0 1,0-1 50,0 1 0,-3-3-112,0-1 0,0-2 96,3 3 1,0-4-10,0 1 0,0 1 0,0-1 1,0 3-61,0-3 0,0 3-24,0-3 1,0 3 61,0 0 0,3-1-83,0 1 1,0-1 71,0 0 1,-1 2-91,4-4 0,-1 1 80,4-1 0,-4-1-5,1 4 0,-1-3-44,0 3 0,3-2-61,-3 2 0,2 2 124,-1-2 0,0 4 4,-3 1 1,3 2-15,0-2 0,-1-1-25,0 1 1,-2 1 3,3 0 1,-2 2 12,2-3 114,1 5 0,-2-4-62,4 2 0,-4 2 8,1-2 1,-3 2-37,2 1-21,1 0 0,2 0-81,1 0 97,-1 0 1,0 3-80,1 0 1,-1 0 67,1-3 0,-4 3-12,1-1 1,-1 4-38,4-3 0,-4 3-5,1 0 1,-1-1 14,0 0 0,3 1-1,-3 2 1,0 1 25,1-1 0,-3 1-14,2 3 1,-2-3-31,3 2 0,-4 0 29,4 0 0,-3-2-1,2 2 1,-3 1-21,1 0 1,1 3-108,-1-1 0,2-1 20,-2 1 1,3-1 24,-4 1 1,4 2 24,-3-2 0,2-1 8,-2 1 1,1-3 37,-1 3 0,-1-1-40,3 1 0,-2-1-1,3-2 1,-4-1 43,4 1 0,-4-1 137,1 2 0,0-3-176,0 2 21,0-2-532,1 0 179,-3-1-470,3-3 860,-4-1 0,0-4 0,0 0 0</inkml:trace>
  <inkml:trace contextRef="#ctx0" brushRef="#br0" timeOffset="3">918 127 7460,'-5'-4'521,"1"3"-383,0-7 0,3 7-93,-5-1 0,3 0 305,-2-1-40,3 2 1,-6-3-261,4 4-89,-5 0 0,1 1-70,-1 2 1,4-1 7,-1 4 0,3-1 107,-2 4 1,2-2-45,-3-1 0,4 1 63,-4-1 1,3 1 90,-2 2 0,3-1-6,-1 0-80,2 1 0,1-1 44,0 1 1,1-1-43,2 0 0,-1-2-74,3 0 0,-2-4 85,3 0 1,-4-1-31,4-1 1,-3 0 53,2 0-53,1 0 1,0-3-15,-1 1 0,-2-5 22,3 2 0,-4 0-501,4-1 0,-3 1 57,2-4 422,-3 1 0,6-1 0,-4 1 0</inkml:trace>
  <inkml:trace contextRef="#ctx0" brushRef="#br0" timeOffset="4">1330 715 7673,'4'0'-889,"0"0"3360,-4 0-2406,-4-3 49,4-2 0,-4-4-93,4 1 0,0 0 54,0-1 0,-1 1-97,-2-1 0,2 0 54,-2-2 0,2 2 25,1-3 1,0-1-143,0-1 0,-2 1 82,-1-1 0,0 1 10,3-1 0,0-2 23,0 2 1,0 1-11,0-1 0,0 3 41,0-3 0,0 3 142,0-3 1,1 2-157,2-2 0,-1 3-34,3-3 0,0 3 50,0-3 0,3 3 5,-2-3 1,-2 3-166,2 0 1,-1 2 81,4 0 1,-1 1 17,1 0 0,-4-1 8,1 1 0,-1 2 23,4 0 1,-1 4-126,1-4 1,0 1 101,2 0 0,-1 0-23,1 2 1,-2 2 19,0-1 0,2 1 33,0 1-1,0 1-40,-2 1 1,-1 0-5,0 4 1,1-1 40,-1 0 1,4 3 130,-1-3 0,0 3-162,-3 0 0,1 0-2,-1-3 0,1 5-41,-1-1 1,3 1 64,0-1 0,0 0-122,-6 2 1,3-1 50,-3 4 1,3-2-56,0 2 0,-2-3 60,0 3 1,-4 0 1,4 3 0,-1-3 1,0 0 0,2 0 2,-4 3 1,2-3-69,-2 0 1,4-1 68,-2 1 1,0 1-103,0-4 0,-2 3 83,3-3 1,-3 1-2,2 0 1,-2-3-11,3 2 1,-5-2-56,2 0 0,1-1-200,-1 1 166,0-1-24,-3 0 1,2-2-52,1 0-804,0-4 325,-3 1 705,0-3 0,0 0 0</inkml:trace>
  <inkml:trace contextRef="#ctx0" brushRef="#br0" timeOffset="5">1431 17 7668,'-9'-1'-16,"1"-2"1,2 3 0,1-3 285,-2 2-215,3-3-37,-3 3 128,2-3-105,1 4 1,-4 0-102,3 0 0,0 0 285,-1 0 1,3 0 13,-2 0 61,3 4-118,-6 1 0,7 0-3,-5 1-84,4 0 1,-2 2 36,4 0 1,0-2 40,0 0 1,0-1 7,0 4 0,0-1-275,0 0 0,0-2-57,0 0 53,0-1 1,1 3-88,2-3 187,-2-1 0,4-1 310,-2 0-246,-3 0 0,8-4-43,-2-2 1,-2 1-2,2-4 0,-1 1 121,0-4 1,3 4 9,-3-1-188,3 0 1,-1-2-258,-1 0 1,0 2 151,-3 0 1,0 4-977,-3-4 471,0 4 302,0-5 343,-4 6 0,-1-7 0,-3 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0 228 7898,'0'-5'-336,"0"1"176,4 4 182,-3 0 1,4 0-124,-2 0 102,-3 0-50,8 0 43,-3-3 1,2 1-93,-1-4 74,1 4 7,-2-5 5,3 2 0,-2-1-6,-1 1 1,-2 2 75,3-3 0,-3 4-64,2-4 0,-3 3 6,1-2 60,2 3 86,-4-6-258,6 7 1,-6-3 124,2 1-396,-2 2 209,2-3-266,-2 0 76,3 4 364,-4-4 0,0 4 0,4 0 0,1 0 0</inkml:trace>
  <inkml:trace contextRef="#ctx0" brushRef="#br0" timeOffset="1">143 76 7211,'0'-4'81,"0"0"1,0 3-230,0-2 246,0 2-163,0-6 1,1 5 92,2-4 0,-2 3-10,2-2 0,-1 3 2,1-1 1,-3 1-12,3 0 0,-1 1 3,1-2 0,-1-1-56,3 1 14,-3 0 52,6 0-36,-4 2 1,2-4 20,0 2 1,-4 2-30,4-1 20,-4 1-2,5 1 4,-6 0 0,3 0-22,-4 3 1,0-1 20,0 4 0,0-3-89,0 2 0,-3-2 82,0 3 1,-2-4-64,2 4 0,-3-3 50,4 2 0,-2-2-4,1 3 1,2-3-126,-2 2-308,2-3 177,1 2 147,0-4 134,4 0 0,-2 0 0,4 0 0,-4 0 0,4 0 0,-4 0 0,3 0 0,-3 0 0,0 0-39,4 0 39,-4 4 107,5-3 0,-5 3-23,4-1 272,-4-2-178,1 6-86,1-6-30,-3 7 1,3-6 358,-4 3-123,0-3-45,0 2-198,0 0 1,-3-2 130,0 3-287,-3-3 1,1 5 69,-4-5 0,1 2-324,0-1 1,-1-1 159,1 3 1,-1-3 98,1 1 96,0 2 0,-5-4 0,0 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1-27T04:05:36.2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312 118 8360,'-5'0'103,"1"0"0,3 0 16,-1 0-258,1 0 155,-7 0 0,6 0 29,-3 0 0,2 0-28,-3 0 1,4 0-32,-4 0 1,3 0 92,-2 0 1,2 0 93,-3 0 51,1 0-119,-4 0 53,1 0-26,-1 0-76,1 0 5,-1 0 0,4 0-49,-1 0 0,3-1-27,-2-2-31,3 2-156,-6-2 221,4 3 1,-2 0-128,1 0 0,2 0 16,-3 0 36,4 0 33,-5 0 0,5 0 65,-4 0-18,4 0 1,-2 0 240,1 0-118,2 0-1356,-3 0 1,4 0 0</inkml:trace>
  <inkml:trace contextRef="#ctx0" brushRef="#br0" timeOffset="1">118 68 7005,'0'-5'72,"0"1"369,0 4-273,0-4-94,0 3-107,0-2 189,0-1-227,0 3 133,0-6-122,0 6 100,0-7 0,0 6-133,0-3 113,0 3-14,0-6-66,0 7 69,-3-6 1,1 6 28,-4-2-23,4 2-18,-5 1 15,2 0-25,-3 0 19,-1 0 0,1 0 11,-1 0-3,1 0-29,0 0 1,2 3 7,0 0 1,5 1-33,-2-2 1,1-1 32,-1 2 8,2 2 0,-3-3-5,4 3 1,0-2-3,0 3-215,0-4 208,0 5 1,1-5-82,2 4 46,-2-5 89,7 3-66,-4-4 1,2 0 70,-1 0-64,-3 0 10,2 0 50,0 0-45,-3 0-257,2 0 250,-10 0 1,4 0-3,-5 0 1,4 0 79,-2 0 1,5 1-96,-2 2 151,-2-2 0,3 5-73,-3-3 1,3 1 159,-1-1 1,1-2 0,-1 1 265,2 3-339,-2 0 0,3 0-32,0 1 1,0-3 65,0 2 0,0-2 68,0 3-207,3-1 0,-1 1 97,4 0 0,-3-4-126,2 4 0,-2-4 54,3 1 0,-4-2-138,4-1 101,0 0 1,2 0 27,0 0 1,1 0-562,-1 0 1,1-4 227,-1-2 0,1 2-608,-1-2 1,3 1 890,0 0 0,1-6 0,-4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54 183 7019,'-4'0'0,"1"0"0,3 0 0,-4 0 0,3 0 0,-2 0 0,0 0 0,2 0-1246,-3 0 1248,1 0 89,2 0-81,-2 0 87,-1 0-80,3 0 397,-2 0-419,3-3 106,-3 2-79,2-3-13,-2 4 0,2 0 22,-2 0 149,2 0 1630,-2 0-1704,10 0-158,-6 0 75,9 0 15,-5 0 1,0 0-54,0 0 0,-3 0 73,3 0-100,-3 0 1,5 0 58,-2 0 1,-1 0-73,1 0 52,0 0 1,3 0-5,-1 0 1,1 0 4,0 0 0,0 0 3,2 0 1,-1-2-50,1-1 0,1 1 43,-1 2 0,3-3-27,-3 1 0,2-1 23,-1 3 0,1 0-3,-2 0 0,4-2-92,-2-1 0,0 1 46,1 2 0,-1-3 29,0 1 0,3-1 1,-3 3 1,3-3 42,0 1 0,-2-1-49,-1 3 1,1-2 70,2-1 0,-2 1-61,-1 2 0,0-1-15,1-2 0,1 3 13,-1-3 0,0 2 1,0 1 0,1-1 30,-1-1 1,-1 1-23,1-2 0,-3 3 10,2 0 1,0 0-16,1 0 0,0 0-6,-2 0 0,-1 0 9,1 0 1,0 0-6,1 0 1,2 0 41,-4 0 0,3-3-33,-3 1 1,3-1-33,0 3 1,-1 0 29,0 0 0,1 0-3,2 0 0,-2 0-1,0 0 0,-1-2 32,3-1 1,1 0-27,-1 3 0,0-2 33,0-1 1,0 1-17,1 2 0,0 0 0,1 0 1,-1 0-43,2 0 0,-2-3 34,-1 1 0,0-1-1,1 3 1,1 0 1,1 0 0,0-1-45,-3-1 1,1 1 34,2-1 0,-1 1 26,3 1 0,-3 0-4,1 0 1,0-1 2,0-2 0,0 2 10,0-1 0,-1 1-24,3 1 0,-2 0 10,2 0 0,-3 0-5,1 0 1,0 0 2,0 0 1,3 0 0,0 0 0,-2 0-13,1 0 1,0 0 6,3 0 1,0 0-2,0 0 1,-3-2-1,0-1 0,1 0 2,1 3 0,1 0-54,0 0 0,0 0 50,0 0 1,0 0-5,2 0 0,-1 0-1,1 0 1,0 0 12,0 0 0,-1 0 4,1 0 0,0 0-17,0 0 1,-1 0 17,4 0 0,-2 0-14,2 0 0,-3 0 1,3 0 1,-3 0 7,3 0 1,-3 0 2,3 0 1,-1 0-8,1 0 1,1 0-1,-4 0 0,4 0 0,-2 0 0,1 0 0,-1 0 0,1 1-7,3 2 0,-4-2 6,1 1 1,-1-1-25,1-1 1,2 0 25,-2 0 0,-1 0-4,0 0 1,0 0 0,2 0-4,-1 0 1,-3 0-1,3 0 1,-1 0 8,1 0-13,2 0 43,-7 0 1,6 0 0,-4 0-34,0 0 1,1 0 30,-1 0 0,1 0-26,0 0 1,0 0 4,2 0 0,-1 0 70,-2 0 0,0 0 0,2 0-56,-1 0 1,2 0-34,-3 0 39,0-3-97,1 2 82,-2-3 0,5 4 5,-4 0 0,3 0-42,-3 0 0,3 0 20,-3-3 0,3 2-1,-2-1 1,1 1 0,0 1-3,0 0 1,0-3 5,0 1 0,3-1-38,-2 3 37,-2 0 0,4-1-16,-3-1 1,0 1 12,1-1 1,-2 1 3,1 1 0,-1 0-4,2 0 0,-3-3 0,2 1-4,-1 0 1,2 1-16,-3 1 18,1 0 1,-1 0-22,0 0 0,3 0 19,-3 0 0,1-2-5,-3-1 1,2 0 0,0 3 12,0 0 0,-2 0-16,0 0 6,0 0 14,3 0 1,-2-2-1,1-1-6,-1 2 0,-2 0-5,1 1 0,0 0 5,0 0 1,-3-1-1,0-1-11,1 0 1,1-1 7,-2 3 1,2 0 0,-5 0 4,3 0 0,-1 0-5,2 0 0,-2 0 0,-1 0 0,-1 0 0,2 0 21,0 0-20,-2 0 4,2 0-4,-3 0 1,2 0 0,-2 0 0,-1 0 1,0 0 1,0 0 30,0 0 0,0 0 0,-1 0 57,1 0-81,-5-3 26,8 2 1,-7-2 0,3 3 14,-2 0 1,-2 0-30,3 0 0,-3 0 1,3 0 0,-3 0 0,2 0-64,-1 0-43,-1 0 97,-2 0 1,-1 0 0,2 0-111,1 0 1,-4 0 59,1 0 0,-1 0 29,2 0 0,-1 0 0,1 0-349,0 0 173,-4 0-18,2 0-610,-1 0 815,-1 0 0,3 3 0,-3 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12-23T05:48:52.298"/>
    </inkml:context>
    <inkml:brush xml:id="br0">
      <inkml:brushProperty name="width" value="0.1" units="cm"/>
      <inkml:brushProperty name="height" value="0.6" units="cm"/>
      <inkml:brushProperty name="color" value="#E71224"/>
      <inkml:brushProperty name="inkEffects" value="pencil"/>
    </inkml:brush>
  </inkml:definitions>
  <inkml:trace contextRef="#ctx0" brushRef="#br0">1 0 11948 229225 60006,'0'0'-1632'0'0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53 6352,'4'0'720,"3"0"-531,-6 0-144,2 0 56,0 0-90,-2 0 1,3 0 31,-1 0 1,-1 0 103,3 0-15,-4 0-38,6 0-19,-6 0-137,6 0 1,-3 0-95,4 0 186,-4 0 0,3 0-17,-2 0 0,1 3 0,3-1-40,1 0 43,-2-1 0,4-1-7,-2 0 1,2 0 0,3 0 11,-3 0-16,6 0 0,-5 0 11,4 0 0,2 1 0,-1 1-22,-1-1 1,2 2-1,0-3 7,1 0 1,2 0 0,-3 0-38,0 0 42,3 0 0,-2 0-46,3 0 0,-1 0 42,1 0-8,0 0 3,0 0 0,0 0-110,-1 0 106,1 0 0,-3 0-11,1 0 1,-1 0 0,2 0 0,-1 0-6,-1 0 1,1 0 0,0 0 14,0 0 1,1 0 0,-2 0-9,2 0 4,-3 0 0,3 0 7,-2 0 0,2 0 0,-1 0-19,-1 0 14,0 0 1,2 0 13,-2 0 1,2 0-1,-2 0-7,-1 0 0,3 0 0,-2 0-17,-1 0 0,3 0-12,-2 0 24,-1 0 1,3 0 1,-4 0-3,3 0 1,0 0 13,0 0 0,-2 0 0,1 0-4,1 0 10,-2 0 0,2 0-17,-3 0 1,3 0 14,-1 0 1,0 0-15,0 0 42,-3 0 0,5 0 0,-3 0-26,1 0 0,2 0 0,-3 0 4,0 0-17,3 0 1,-2 0 3,2 0 0,-1 0-3,-1 0 1,0 0 13,3 0-20,0 0 1,-1 0 0,-1 0 11,-1 0 0,0 0 1,3 0-11,0 0 5,0 0 0,-3 0-8,0 0 0,1 0 5,1 0 1,1 0 0,-1 0 6,-2 0-4,2 0 0,-2 0 0,2 0 0,1 0 21,0 0 1,0 0-20,0 0-3,3 0 1,-3 0 0,3 0-27,-3 0 1,3 0 28,-1 0 0,4 0-65,-6-3 0,6 2 55,-4-1 4,1 1 1,0 1-10,2 0 6,-2 0 0,3 0-68,-4 0 1,3 0-1,-2 0 2,1 0 1,-2 0-1,3 0 49,1 0 0,-2 0 0,1 0-49,0 0 65,-1 0 0,2 0-11,-1 0 0,-1 0 0,1 0 18,1 0 1,-1 0 0,1 0-18,-1 0 1,-3 0-1,3 0 13,1 0-9,0 0 1,-1 0-6,0 0 0,0 0-2,2 0 1,0 0 22,-2 0 1,1 0-1,-2 0-22,0 0 1,3 0 39,-2 0-25,-2 0 0,3 0-4,-1 0 1,1 0-3,-1 0 0,0 0 15,-2 0 1,1 0-13,-1 0 1,2 0-1,-3 0 1,3 0-23,-3 0 0,3 0 0,-2 0 19,1 0 0,-1 0-8,1 0 1,-1 0 5,2 0 1,-4 0-3,1 0 1,2 0 2,-2 0 0,0-1-7,-2-1 0,2 1-48,1-2 55,-1 2 0,0 1 8,1 0 0,-1 0-15,-2 0 1,-1 0 36,1 0 1,0 0-41,0 0 30,0 0 0,-1 0-1,1 0 1,0 0-9,0 0 0,-2-2 4,2-1 1,-5 1-10,5 2 57,-2 0-49,2 0 0,-3 0-2,0 0 3,1 0 1,-1 0-2,0 0 0,0-3-1,3 1 1,-2-1-6,2 3 1,-4 0 5,4 0 0,-5 0-3,2 0 0,-2 0 1,2 0 1,-2 0-1,2 0 0,-2 0-31,2 0 0,-2 0-3,2 0 31,-3 0 4,5 0 1,-5-2-10,3-1 3,1 0 11,-2 3 1,0 0-13,-1 0 1,-1 0-1,3 0 0,-3 0 31,1 0 0,-1 0 0,0-2-25,0-1 1,2 1 0,-2 2 0,0 0-1,0 0 0,-1 0 0,0 0 6,-1 0-4,0-3 0,0 2 0,0-2 0,1 2 0,-1 1 168,0 0-160,-3 0 1,1 0 0,-2 0 11,1 0 99,-3 0-107,6 0 0,-7-2 0,3-1 0,-1 2 46,0 0-41,0 1 0,-2 0 0,0 0 118,-1 0-131,1 0 1,-1 0 0,1 0 10,0 0 1,-2-1-40,-1-2 58,2 2-2,-6-2-408,6 3 142,-6 0-28,2 0 260,0 0 0,-2 0 0,3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0 836 7299,'0'-4'141,"0"-3"0,0 2 104,0-1-152,4 1-147,-3-1 51,2 5 1,-3-6 75,0 2-218,0-2 189,3 0 0,-2 1-55,2 1 0,-2 0-1,2-2 0,-1-3-42,3 0 1,-4-1 70,2 4 0,0-1-8,0 1 1,2-2 17,-3-1 0,2 2 4,-2-3 0,2 3-24,1 0 1,2 1 4,-2-1 0,-1 1-12,1-1 1,0 0 0,3 1 0,-3-1-176,0 1 181,0-1 0,2 0-32,1 1 1,0-1 22,-1 1 0,1-1-7,-1 0 1,-2-1-6,0 2 1,1-3 92,1 5 0,1-2-86,-1 0 0,1-1 31,0 1 0,-1 0-22,1 2 0,-1-2 5,1 2 0,0-2 11,-1 0 0,-1-1-2,2 1 1,-5 1 12,5 1 0,-3 0-20,3-2 0,0 2 77,-1 0 0,1 0-71,-1 0 0,1-1 2,0 4 1,-1-3 10,1 2 1,-1-2-1,1 3 0,-3-2 19,0 2 0,0 1-19,3-2 0,-3 3-14,0 0 0,0 0 11,3 0 0,-1-1-5,1-2 1,-1 2 1,1-1 1,0 1 62,-1 1 0,1 0-94,-1 0 0,1 0 38,0 0 1,2 0-58,0 0 0,0 0 51,-2 0 1,-1 0-71,1 0 0,-1 1 63,1 1 0,-3 0-112,0 3 93,0 0 1,2 3-8,-2-1 0,1 1 7,-4 0 1,3-1 2,-2 1 1,0-1 7,-3 1 1,2 2-13,1 0 1,-1 3 2,-2-3 0,0 3 6,0 0 1,3 1-2,-1 2 0,1-2-1,-3-1 0,0 1-122,0-1 1,2 1 141,1 1 1,-1 0-1,-2 1 0,1-1 23,2 0 0,-2-2-53,1-1 1,1 1-1,0 2 1,0-2 1,-3 0 0,0-2 8,0 2 1,0 0 27,0-2 0,2 0-28,1-1 1,-1-2-38,-2 2 1,0-4 41,0-1-247,0 0 140,0 3-442,0-4 155,0 0 68,0-4 0,0-7 0,0-2 0</inkml:trace>
  <inkml:trace contextRef="#ctx0" brushRef="#br0" timeOffset="1">570 92 7686,'0'-5'-806,"-1"0"539,-1-1 417,1 2-30,-2-2-49,3 5 45,0-3 57,-4 1-216,3 2 117,-2-6 1,2 6 136,-1-4-109,1 3 1,-3-4 66,1 4 1,2-2-90,-1 2 0,0 1 33,-1-2 0,2 2-139,-4 1 106,3-3 1,-5 2 37,2-1 0,1 2-159,-1 2 1,1 0 0,-2 2 77,1 0 0,2 1 95,-2 1-84,3 0-75,-4 2 1,5-1 0,-2 1 78,2 0 0,-1-1-84,-1 1 1,1 0 68,2 2 0,0-1-8,0 1 0,1-2 0,0-2-6,2-1 3,3 0-105,-5-1 92,5 3 0,-4-7 10,3 3-13,0-2-179,-1-1 183,3 0-2,-6 0 0,6 0-245,-3 0 229,0-4-291,3 0 0,-4-3 1,2-1 219,-2 0 1,0 1-357,0-1 188,3 1-512,-5-1 395,2 0 360,-3 1 0,0-1 0,0 1 0</inkml:trace>
  <inkml:trace contextRef="#ctx0" brushRef="#br0" timeOffset="2">1079 821 7684,'-1'-5'-384,"-1"0"375,1 0 1,-2-3-29,3 1 70,0-1 100,0 1-92,0-1 1,-3 0 14,0 1 1,1-3 66,2 0 1,0-3-18,0 3 1,0-3-5,0 3 0,0-3 14,0 3 0,-3-3-131,1 0 0,-1 1 109,3-1 0,0 3-11,0-2 1,0-1-1,0-1-85,0 1 1,0 0 79,0 2 0,0-2-214,0 0 53,0-1 0,1 1-46,2 1 148,-2-1 1,4-1 0,-2 1-48,-1 3 0,2-1 43,1 1 1,-1-3-24,1 3 0,-2 0 12,2 2 1,-1 1-3,1-1 0,2 1 5,-2 2 0,-1-1 0,1 3-4,1-1 1,-2 2-8,1-1 0,-2 0 10,2 1 91,0-1-91,-1 3 1,3 0 5,-3 0 0,4 0 0,-1 1 0,-2 1 1,1 2-1,0 1 0,0 2-5,2-2 1,2-1 2,0 1 1,1-1-13,-1 1 0,0 2 14,2-2 1,-3 2-21,2 0 0,0 1 0,-1 0 1,-1-1 0,2 1 12,-1-1 0,0 1-9,-2 0 6,-1 2 0,1-1 15,0 1 1,-2-2 0,-1 0 0,2 2 48,-2 0 0,-1 3-56,2-3 0,-2 4 2,1-2 0,1 0 1,-4 1 1,2-1-1,-2 1-8,3 0 0,-1-1 14,2 4 0,-4-1 15,3 0-50,-3-3 0,5 2-5,-2-1 1,-1-1-55,1 0 0,-1-2 73,1 0 1,2-1-123,-2 1 0,-2-4 54,0 2 1,0-2-1,1 0-159,0-1-177,-2 2 179,4-6-32,-5 6 48,3-6-268,-1 2-149,-2-3 628,2 0 0,-3-3 0,0-2 0</inkml:trace>
  <inkml:trace contextRef="#ctx0" brushRef="#br0" timeOffset="3">1102 39 7714,'3'4'-842,"-1"0"842,3-1 0,-2-3 0,2 3 0,-4-2-929,3-1 1148,-4 0-201,0-4 13,3 4 58,-2-7 1,2 5-8,-3-3-45,0 0 1,0 0 124,0 0 0,-2 2-86,-1-2 8,1 4 1,1-3-1,-1 3-1,0-1 0,-2 1 49,2-1-59,1 1 50,-6 1 65,6 0-95,-5 3 0,2 1-6,-1 4 0,1-3 0,2 0 109,0 1-133,-1 1 1,3 1-32,0 2 0,-2-1 41,-1 1 0,1-1-11,2 1 1,0-1-1,2 1 157,1-2-163,3 0 1,-5-3 6,4 0 1,0-1-1,3 2 90,0-1-274,-1-3 0,1 1 121,-1-3 1,1 0-194,0 0 140,-4 0 0,2-1 0,-3 0 40,1-2 17,-2-3 1,4 2-766,-4-4 0,1 1 761,-3-1 0,-3 1 0,-2-1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79 18 7363,'-9'0'654,"3"-2"-298,0-1-157,4 0 80,-1 3-1,3 0-189,-4-4 94,3 3-167,-3-3 1,3 4 186,-2 0-281,2 0 90,-7 0-128,7 0 234,-3 0-199,1 4 109,2-3 0,-4 6 0,2-4 1,2 0 41,-2 0 0,1-2 26,-1 2 1,2 2 15,-2 1-72,2 2 1,1-3 32,0 1-40,0 0 1,0 0 0,0 0-162,0 1 76,0-4 1,0 5 0,1-3 102,2 0-32,-2 3 0,7-7-247,-2 2 90,-2 1 1,3-3-114,-1 2 190,2-2 0,1-1-95,-1 0 112,1 0 1,0-1-1,0-1 1,-2-2-41,-1 0 1,2-1 0,-2-2 0,1 1-62,2-1 107,-4 3 0,2-3 0,-3 1 146,1-2-157,-3 3 1,2-3-37,-1 3 29,-2 1 14,3-4 1,-4 6-8,0-4 0,-1 4-276,-2-1-86,-2 2 0,-3-1 0,-1-1-256,0 1 667,0 1 0,-3 1 0,-2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88 26 7911,'0'-5'262,"0"1"-146,0 4-219,-4 0 48,3 0 47,-7 0 0,6 0 2,-4 0 0,4 1 74,-1 2-47,-1-2 1,2 3-163,-4-4 229,4 0-65,-2 0 131,0 4-72,3-3 13,-7 3-46,7 0 1,-5-2 57,3 4-59,0-4 0,2 4 45,-2-3-97,2 4 45,-3-2-8,4 0 0,-1 0-24,-2-2 29,2-3-29,-3 8 1,4-6 7,0 4 1,0-3-16,0 3 1,0-3-4,0 2 0,1-2 22,2 3 0,-1-4 1,4 1 0,-3-1-118,3 1 202,-4-2-98,5 3 1,-2-4 67,4 0-61,0 0-7,-1 0 0,1 0 10,0 0 0,-2 0-16,1 0 0,-4 0-2,5 0 0,-2-3 0,2 0 0,-2-1-8,-1 1 0,1 1-14,-4-4 1,3 3 27,-3-2-38,3-1 1,-5-3-54,2 0-46,-2 1 0,-1-1-141,0 0-352,0 0 447,0 1 0,-3-1 67,0 0 0,-2 3 110,2 1 0,-8-1 0,1-3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5 102 7713,'-1'-7'-148,"-1"-1"227,1 5 66,1-5 119,0 5-65,0-1-66,0 0 132,0 3 1,0-3 55,0 4 656,0-2-793,2 2 67,-2 2-119,2-2 98,-2 6-189,0-3 188,2 5-169,-1-1 50,1 2-120,-2 2 0,0-2-48,0 2 0,0-4 68,0 1 0,0-2-108,0 1 127,0 0 1,0 3 7,2-1-27,-2 1 1,2-2 12,-2 2 0,0-1-19,0-1 1,0-3 4,0 3 0,0-2-6,0 1 30,0-2 97,0 4-91,0-2 47,0 1-37,0-1-47,0 2-75,0-5-2,0 3-170,0-3 155,0 1-153,-2-1 110,2 0-131,-2-1 61,2 1 73,0-4-41,0 4-4,0-3 270,0 3-230,0-4 182,0 4-155,0-3 144,0 2-113,0-2 53,0 3-20,0-4-14,0 4 49,0-1 0,-1 0-44,0 0 109,0-2-94,-1 1-48,2 0-16,0-2 36,2 2-160,-1-2 168,3 0-76,-4 0 57,4 0 10,-3 0-22,3 0 127,-2 0-103,0 0 37,2 0 0,-1-1-39,1 0 11,-1 1-42,1-2 44,0 2 5,1 0-15,1 0 41,-1 0-42,1 0 2,-1 0 9,3 0 7,-3 0-13,4 0 11,-5 0-40,5 0 30,-4 0 81,3 0-79,-3 0 0,3 0 131,-1 0-114,2 0 41,0 0-21,0 0-84,-1-2 78,1 1-15,0-1 3,0 2-4,0-2 38,-2 2-38,1-2-18,-3 2 27,3 0 48,-1 0 0,0 0-46,-1 2 31,-1-2-24,-1 2 2,2-2 87,1 0-76,2 0 13,0 0-7,0 0 11,-1 0-10,1 0-66,0 0 20,0 0-6,-2 0 34,1 0-6,-3 0 46,3 0-45,-3 0 60,4 0-54,-5 0 56,5 0-69,-4 0-7,1 2 16,0-1 10,-1 1-134,4-2 124,-4 0 33,3 2-50,-3-2 160,3 2-102,-3-2 12,3 0-19,-3 0 6,4 0 21,-5 2-18,5-2 39,-2 2-45,0-2-27,1 0 31,-1 0 2,2 0-20,-1 0 0,1 0 15,0 0-27,-2 0 19,1 0-17,-1-2 18,2 2-15,0-2 4,0 2-5,-1-2 5,1 2 3,0-2-1,0 2 0,-2 0-48,-1 0 43,-2 0-13,3 0 16,-4 0 2,3 0-48,-4 0 36,2 0-34,1 0 33,-1 0-179,1 2 156,-1-2-125,-1 2-49,0-2-140,0 0 353,-1 0 0,2 2 0,-1 0 0</inkml:trace>
  <inkml:trace contextRef="#ctx0" brushRef="#br0" timeOffset="1">742 393 5863,'0'5'-123,"0"1"190,0-4 15,-2 3-79,1-1 20,-1 0 105,2 1-101,0 1 140,-2-1-118,2 2 86,-2-1-64,2-1-6,0 1-2,-2-3 3,2 1-6,-2-2-49,2 2 66,0-1 26,0 1-72,0-2 0,-1 3 102,0-1-94,0-2-1,-1 4-19,2-3 53,0 4 29,0-3-33,-2 1-2,2-1-15,-2 0-88,0 1 118,1-3 3,-1 2-83,2-3 56,0 3-120,-2-2 107,2 0-2,-2 2 2,2-3-155,0 3 101,0-4 16,0 4-5,0-3-3,0 3 67,0-4-53,0 4 4,0-4 2,0 4 1,0-1-20,0-1-3,0 2-15,0-3 26,0 1-147,0 0 97,0-2 23,2 2 17,-2-2-41,2 2-200,-2-1 204,2 0 85,-1-1-29,3-1-6,-4 0-33,2-1 27,0 2-5,-1 0 0,1-2 61,-2 2 8,2-2-27,-2 0-20,4 1-37,-2-3 40,1 2-36,1-3 0,-2 2 30,3 1-3,-1-1-11,0-2-10,3 1 0,-2-2-156,1 0 1,-1 0 92,-1 2 0,0-1-61,1 1 1,-2 0 91,0-1 0,0 2-62,1 0 1,-1 0-1,0-1 44,0-1-57,1 1 6,1-2 147,-1 1-135,0-4 127,1 5 1,-2-3-105,0 3 144,-2 1-117,3-1 89,-2 0-51,1-1 8,0-1 35,-2 1-38,3 1 9,-2-1 1,1 3-10,0-1-131,-2 2 123,1-3-259,0 3 236,-1-3 33,1 4 0,-2-2 0,0 0 0,0-1 0</inkml:trace>
  <inkml:trace contextRef="#ctx0" brushRef="#br0" timeOffset="2">32 14 5748,'-3'-3'-2,"1"1"313,2 0 480,-2 2-355,2-2 224,-2 2-485,2-2-177,2 2 90,-2-2-51,4 2 90,1 0-257,0 0 109,3 0-65,-1 0 1,2 0-28,0 0 1,-3 0 15,0 2-39,1-2 0,1 2 116,3-2 0,-2 1-67,-2 1 1,0-1 37,2-1 0,0 2-42,0-1 1,0 1 21,-1-2 1,1 0 47,0 0 0,0 1 58,0 1 1,-1-1-130,1-1 11,0 0 50,4 0 0,-2 0 112,2 0 0,-1 2-59,-4-1 1,1 1 12,0-2 1,-2 0-37,1 0 0,-1 1 15,2 1 0,0-1-12,0-1 1,-2 0-1,0 0 0,1 0-2,0 0 0,1 0 0,0 0 0,0 1 0,0 0 0,-2-1 0,0 2 0,1-2-5,1 0 1,-1 0 3,1 0 1,-1 0-46,-1 0 0,0 2 44,2-1 0,-2 1-2,1-2 1,-1 0 13,0 2-23,1-2-3,1 4 6,2-3 1,2 1 88,-3 0-82,0-2 18,-1 2-75,2-2-13,3 2 31,-1-1 0,-2 0 33,-1-1 1,-2 0-18,0 0-10,-3 0 40,5 0-45,-2 2 71,4-1-121,-2 1 68,2-2-78,-2 0 88,2 0 0,-2 0-87,0 0 58,-3 0-9,2 0-9,0 0 23,0 0-21,2 0 1,-3 0 214,1 0-187,0 0-35,-2 0 40,1 0-27,-1 0 29,2 0 15,-2 0 0,1-1-12,-2 0-3,-3 0 51,3-1-54,-3 2 28,2 0-20,-1 0 8,-4 0 13,4 0 21,-4 0 164,2 0-151,-5 2 5,2-1 14,-3 1-27,4-2 1,-2 2 0,1-2 6,-3 2-1,4 0-44,-2-1 46,0 3-6,1-2 39,-3 3-57,4-1 0,-3 0 9,2 1 6,1-3 3,-2 4-25,2-1-22,-2 2 0,1 1 84,0 0-55,0-2 0,1 2 137,-2-2-118,2 0 14,-2 0-25,2 1 1,-1 1 26,0-1 47,0 0-46,-1-1-12,2 3-4,0 0-79,0 0 81,0-1-61,0-1 55,0 2-7,0-2-36,0 1-18,0-3 78,0 4 5,0-5-23,0 3-10,0-3 138,0 1-126,0-1 5,0 0 31,0 1-45,0-3-41,0 0-139,0 0-391,0-1 1,0 1-1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 6026,'7'0'154,"-3"0"-192,0 0 88,-2 0-17,3 0 19,1 0 8,-1 0-33,2 0 9,-1 0-25,-1 0-2,3 0-33,-3 0 54,3 0-66,-1 0 55,0 0-26,1-2 11,-1 2-2,0-2-15,1 2-13,-1 0 23,0 0 1,2 0-6,-3 0 5,1 0-1,2 0 0,-3 0 12,3 0-7,0 0 0,0 0 1,0 0-2,0 0 61,-1 0 1,1 0-56,0 2 31,-2-2 0,1 2-27,0-2 0,-2 0 4,2 0 0,-2 1 11,1 0 0,-1 0-38,1 0-2,1 0 0,2-1 43,0 0-45,0 0 0,1 0 25,-1 0 1,-1 0-21,-2 0 0,0 0 13,2 0 0,-1 0-5,-1 0-2,0 0 1,4 0 0,-1 0 1,-1 0-31,-2 0 0,-1 0 31,1 0 1,-1 0-33,2 0 20,-3 0 1,5 0-3,-2 0-5,2 0 11,-1 0 10,0 0-5,0 0-6,-2 0-60,-1 0 55,-2 0 34,1 2-34,-1-2 19,-1 2-19,1-2 43,-2 0-9,1 0-23,-1 0 18,-1 0-10,0 0-46,3 0 42,-4 0-6,4 0 2,-3 0-2,1 0 17,0 0 85,-2 0-12,4 0-62,-3 0 516,1 0-594,-4 4 32,1-3 30,-1 3 56,2-2-54,0 0 2,0 5 55,0 0 33,0 1-9,0 1-70,0 2 0,0-2 30,0 2 1,0-3-4,0-1 103,0-2 0,0 4-2,0-2-33,0-1 4,0 3 24,0-3-243,2 5 210,-1-1-235,1 0 208,-2-1-236,0 0 173,0 0-223,0 0 179,0-1 50,0-1 166,0 2-200,0-4 120,0 1-97,0-2 33,2 1-9,-2-1-18,2 1 29,-2-1-7,0 0-70,2-1 13,-2 1-201,2-4 140,-2 2-307,0 0-28,0-1 0,0 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40 6986,'5'-2'0,"-1"0"0,-2 2-1172,-2 0 1293,4 0-99,-3 0-6,1 0 14,0 0 34,-2 0-27,4 0-4,-4 0-10,4 0-9,-3 0-42,3 0 54,-4 0-25,4 0 18,-1 0 138,1 0-136,-1 0 2,0 0 73,0 0 17,-1 0-147,0 0 95,0 0-8,-1 0-7,3 0-7,-4 0-24,2 0 18,0 0-75,-1 0 53,2 0-32,-2 0 188,1 0-162,-2 2 17,0 0-47,0 1 44,0-1-8,0-1-32,0 2 0,0 0 23,2 0-10,-2-2 7,2 3 182,-2-2-167,2 3 65,-1-1-20,3 0 7,-4 1-64,2-1 52,-2 1-57,2-1 25,-1 0 1,1 1-76,0-1 75,-2-1-61,2 1 40,-2-2-8,0 2 7,2 1 5,-2-3 26,2 2-28,0-1 66,-1-1-57,3 2 8,-4-1-12,2 1 0,-1-1 9,0 0-17,0-2 20,1 3-3,-2-2-3,0 3-76,0-3 65,0 2 73,0-2-7,2 1 7,-2 1-74,2-2 1,-1 1 30,0 0-60,-1-2 60,2 3-68,-2-2 57,0 1-149,2 1 92,-1-2-14,1 3 27,-2-3 6,0 2 0,0-3 51,2 2-60,-2-2 51,2 1-41,-2 0-30,0-2 6,0 4-10,0-3 34,0 1-10,0 0 8,0-2-14,2 2 197,-1-2-165,1 2 13,-2-1-20,2 1-15,-2-2 20,2-2 1,-1 1-1,0-2 2,0 2-1,0-5-26,1 3 24,-1-4 2,3 1 11,-4-1 0,3-1 12,-2 1 45,0 0-60,3 1-4,-4-1 4,4-2 0,-3 1-76,2 0 75,-2 2 0,1 0-242,0 0 182,-2 0 0,3 1 18,-2-1-21,0 0-25,1-1 157,-2 1-131,2-1 123,-2 0-91,2 3 136,-2 0-98,0-1-8,0 3-163,0 0 155,0 0-2,0 1-255,0-3 121,0 4 99,0-2 31,0 0 18,0 1 103,0-2-147,0 2 29,0-1 25,0 0 211,0 2-262,0-4-11,0 3 14,2-1 33,-1 0-47,1 2 32,-2-4 1,0 3-8,0-3 33,0 4-12,0-2 0,0 0 94,0 2-12,0-4-69,0 3 221,0-1-268,2 2 30,0 0-11,0 0-3,2 0 15,-1 0-7,1 0 5,1 0 0,-1 0 0,0-2-1,1 2-130,-1-2 107,1 2-6,1 0 44,-1 0-36,3-2 45,-3 1-44,2-1 3,-1 2 7,-3 0 19,3 0-17,-4 0-8,3 0 19,-1 0 1,-1 1-12,0 0 18,-2 0-19,3 1 0,-2-2 39,3 0 80,-1 0-60,0 0 5,-1 0 58,1 0-80,-2 0 181,3 0-153,1 0 4,-1 0 27,1 0-8,1 0-29,-2 0-4,1 0 27,0 0-5,-1 0-71,2 0 61,-1 0-56,-1 0 45,3 0-33,-3 0 2,1 0-2,1 0-66,-2 0 76,3 0-65,-3 2 56,1-2-13,1 2-15,-2-2-11,3 0 17,-1 0-3,0 0-9,1 0 14,-1 2-5,2-1 4,-2 1-12,1-2 10,-1 0-33,0 2 22,1-2-3,-1 2 18,0 0-11,1-2-3,-1 2 0,0-2 56,1 0-47,-1 0 4,0 0 9,1 0-5,-3 0-1,1 2-2,1-1 16,-2 1-14,1-2 73,-2 0-67,1 0 2,-1 0 128,-1 0-75,1 0-4,-2 0-20,2 0 7,-1 0 4,1 0 41,-2 0-40,3 0-1,-1 0-25,0 0 1,1 0 0,-1 2-105,-1-2 118,1 2-345,-2-2 197,1 0-347,-1 0 1,-2-2 0,0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 10938,'7'0'101,"-1"2"-14,1-2 0,-1 3-204,2-2 125,-2-1 1,-2 3-125,1-2-196,-1 0 234,1 3-172,1-4 234,-1 4 1,1-3-83,-1 2 22,-1-2-18,0 1 6,-1 0 158,1-1-75,-2 0 16,1 1 8,-1-1-51,0 1 11,-2-2-201,4 0 182,-3 0-1255,1 0 0,-2 0 0</inkml:trace>
  <inkml:trace contextRef="#ctx0" brushRef="#br0" timeOffset="1">150 32 7127,'0'-5'504,"0"1"-517,0 4 108,0-2-124,2 1 1,-1-1 30,2 0 46,-2 2 0,3-2 61,-1 0-29,1 2 56,0-4-91,3 3 0,-1-1 61,1 0 1,0 2 0,-1-2 20,-1 2-77,3 0 63,-1 0-226,2 0 204,-2 0-13,-1 2-96,-1-2-275,-1 4 149,-2-1 1,0 0 94,-4 0 0,1-2-102,-1 2 0,-1-2 113,-2 2 0,2-1-34,0 1 1,0-2-33,-1 2-17,0-2-13,-1 3-139,1-2-59,1 1 169,-1 1 18,4-4-15,-2 2 199,2 0-362,0-1 608,0 3-35,0-4-199,2 2 103,0 0-143,3-1 0,-1 3 86,1-2-61,-3 0-2,4 2 0,-3-1-7,3 1 0,-3-1 20,0 0 1,-1-1 87,0 0-67,-1-1 201,1 3-111,-2-1-32,0-1-71,-2 2 1,0-3 87,-4 2-49,1-2-288,-6 3-63,2-4 182,-4 4-147,0-3 201,-1 1 0,2-3-293,2 0 1,2 0 82,3-2 1,2 2 230,0-2 0,0 0 0,-1-2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208 1 7587,'-5'0'1300,"1"0"-948,2 0-5,1 0 108,-3 0 32,4 0-214,-4 2-259,1-2 1,-1 4 42,0-1 0,-1-1-282,1 1 300,-1 0 0,0 2 24,-1-1 1,-1 0-552,1-1 24,2 1 1,-3-2 210,3 3 1,-1-1 61,-1-1 1,1 1-172,-1-1 1,3-1-196,0 1 95,0-2 153,-2 3-135,1-2 121,2 1 103,-2 1 1,3-3-132,-2 2 315,2-2 0,-3 0 0,1 1 0,-1-1 0,0 3 0,-1-2 0</inkml:trace>
  <inkml:trace contextRef="#ctx0" brushRef="#br0" timeOffset="1">31 76 6218,'-4'4'872,"1"-1"-694,-1-2 151,2 1-331,-3-1-195,1 3-403,2-4 600,-2 2 0,3 0 0,-1 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0 126 8010,'0'5'-908,"0"-1"0,1-4 1144,2 0-100,-2 0 362,2 0-430,1 0-9,-3 0-107,7 0 0,-6 0 89,3 0 1,-2 0-107,3 0 1,-4 0 93,4 0 0,-3 0-182,2 0 1,1 0 91,2 0 0,-2 0-46,0 0 1,-1 2 92,4 1 0,-1 0-1,0-3 1,2 0-30,1 0 0,-2 0-2,3 0 1,1 0 76,1 0 1,-1 0-50,1 0 0,0 0-50,3 0 0,-1 0 46,1 0 0,0 0-12,0 0 1,3-3 32,-1 0 0,2 1-2,-2 2 1,-1 0 31,2 0 1,0-3-51,0 0 0,0 0 1,0 3 0,-1 0 13,3 0 1,-3-1 13,1-1 0,0 1 8,0-2 0,2 2-65,-2 1 1,2 0 27,-2 0 1,2 0-6,-2 0 1,0 0 11,0 0 1,-1 0-3,3 0 0,-2 0 17,2 0 0,-2 0 0,2 0 0,-2 0-3,2 0 0,-2 0 3,2 0 0,-3 0 7,1 0 1,0 0-4,0 0 0,2 0-1,-2 0 1,1 0 12,-2 0 1,0 0-17,3 0 0,-3 0 44,1 0 0,1 0-40,2 0 0,-3 0 25,0 0 1,1 0-20,2 0 1,-2 0 25,2 0 1,-2 0-30,1 0 0,2 0 0,-5 0 1,5 0-25,-2 0 1,0 0 29,0 0 1,0 0-19,0 0 0,1 0 12,-3 0 1,3 0 16,-4 0 0,4 0-20,-4 0 1,4 0 61,-4 0 1,4 0-56,-4 0 0,4 0 2,-4 0 0,5 0-28,-2 0 0,0 0 31,0 0 1,0 0-34,0 0 0,2 0 29,-1 0 0,1-3-25,1 0 0,0 0 15,-3 3 0,4 0-21,-3 0 1,3 0 14,-4 0 1,2 0 1,2 0 1,2 0 2,0 0 1,0 0-4,-3-3 1,0 2-12,1-2 0,2 2 11,0 1 1,0 0-1,-3 0 0,3 0 1,0 0 0,0 0-21,-3 0 1,1-3 17,2 0 1,-1 1-1,1 2 1,1 0-1,-1 0 1,1-1-3,-1-2 1,1 2 2,1-2 1,2-1-3,-4 2 1,3-1 0,-3 3 1,4-1-1,-1-2 1,-1 2 2,1-2 0,-2 0-16,2 0 1,1 0-3,-4 3 1,4-1-23,-1-2 0,-2 2 31,-1-1 1,1 1 16,-1 1 1,3 0-20,-3 0 1,0-3 22,-3 0 1,0 0-24,0 3 1,0 0 14,-3 0 0,2 0-1,-1 0 0,-2-3 2,2 1 1,-4-1 5,4 3 0,-4 0-10,4 0 0,-4 0 3,0 0 1,2 0-4,-2 0 0,1 0 1,-3 0 0,0 0-1,-1 0 1,4-1 21,0-2 0,-1 2-3,-2-2 0,0 2 2,0 1 0,1 0-25,1 0 0,-1 0 12,2 0 0,-2-2-16,2-1 0,-1 0 15,3 3 0,-3 0-9,0 0 1,2-1 5,-2-2 1,1 2-1,-3-2 1,0 3-7,0 0 0,-1 0 0,1 0 1,0 0 3,0 0 1,0 0-1,0 0 1,-3 0-5,0 0 0,-3 0 3,3 0 1,-4 0-4,1 0 0,-1 0 3,-2 0 1,0 0-2,1 0 1,-4 0-3,1 0 0,0 0 1,-1 0 0,1 0 1,-4 0 0,1 0 0,-3 0-9,4-4 9,-3 3-1,3-3-127,-4 4 94,0 0 0,4 0 1,0 0-1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1 152 5792,'4'0'175,"0"0"-121,-4 0-37,4 0 0,-2 0 24,3 0 99,-3 0-81,6 0-29,-4 0 1,5 0 0,-1 0 0,-2 0 37,-1 0 0,1 0-37,2 0 1,-2 0 3,0 0 1,-1 0 0,4 0 0,-1 0-1,0 0 1,1 0-118,-1 0 1,3 0 105,1 0 0,-1 0-57,-3 0 0,3 0 45,1 0 0,0-3-37,-1 0 0,-2 1 19,3 2 0,0 0 0,-1 0 1,3 0-38,-3 0 1,3 0 39,-3 0 0,3 0-28,-2 0 0,2 0 23,-3 0 0,4 0-3,-1 0 0,1 0-25,-1 0 1,2 0 14,-2 0 0,2 0 11,0 0 0,-2 0 1,0 0 0,0-3 26,0 0 1,1 0-29,0 3 0,0 0 14,2 0 1,-3 0-9,0 0 0,0 0-18,3 0 0,0 0 19,0 0 1,-1 0-16,-2 0 0,4 0 2,-1 0 0,2-3-3,-2 1 1,-1-1 5,1 3 1,0 0 1,0 0 0,0 0-4,0 0 1,-1-3-2,1 0 1,0 0 20,0 3 1,0 0-5,0 0 1,-1 0-11,1 0 1,1 0-2,2 0 1,-3 0-3,3 0 1,-2 0 10,-1 0 0,-1 0 0,1 0 1,0 0-1,1 0 0,0 0 1,2 0-26,-1 0 42,-1 0 1,1 0-21,1 0 0,2 0 15,-2-3 0,2 2-8,-2-2 0,2 2 0,-2 1 0,3 0-3,0 0 0,-2 0 1,2 0 0,-1 0 0,3 0 0,1 0 0,-1 0 0,0 0-3,0 0 0,-2-1 2,-1-2 1,1 2 1,2-1 0,0 1-13,0 1 1,0 0-1,1 0 0,0 0 13,2 0 0,-2 0-4,2 0 1,-2 0 4,0 0 0,-1-1-5,0-2 0,3 2-1,0-2 0,0 2 0,-3 1 0,2 0-14,1 0 1,-1 0 4,3 0 0,-2 0-2,0 0 0,1-3 2,-1 1 0,2-1 6,-1 3 1,1 0 11,-2 0 0,3 0-12,-3 0 1,3-3 6,-3 0 0,3 0 0,-3 3 0,3 0 3,-3 0 0,3-2-2,-3-1 1,3 0 0,-3 3 0,2 0 1,-1 0 0,1-1-3,-2-2 1,4 2-1,-1-1 0,-1 1-1,1 1 1,-1 0 0,1 0 0,0-3-1,-3 0 1,3 0 0,-3 3 1,4-1-1,-1-2 1,-1 3-1,1-3 0,-3 2 4,2 1 1,0 0-5,1 0 0,1-3 13,-4 0 1,1 0-12,-1 3 0,1 0 1,2 0 0,1 0-1,-4 0 1,1 0-7,-1 0 1,-1 0 3,4 0 0,-4 0-1,1 0 0,-1 0 2,1 0 0,-2-2-3,2-1 1,-1 0 80,1 3 1,-2 0-72,2 0 1,-1 0 2,-2 0 0,0-1 12,0-2 1,1 2-11,-1-2 0,0 3-2,0 0 1,0 0-2,1 0 0,-4-3-28,1 0 0,-2 0 26,1 3 1,3 0-20,-3 0 1,0 0 13,0 0 1,-2-1-1,2-2 1,-2 2 5,2-1 0,-2 1-14,2 1 0,-3 0 3,1 0 1,-3 0-2,0 0 1,0 0-1,0 0 0,0 0 4,-1 0 1,1 0 21,0 0 0,0 0-21,0 0 0,-1 0-2,-2 0 1,1 0 2,-4 0 0,4 0-1,-1 0 1,-1 0-3,1 0 1,-3 0-2,3 0 1,-3 0-6,3 0 1,-3 0 6,0 0 1,1 0-6,-1 0 0,3 0 2,-3 0 1,2 0 1,-2 0 0,-2 0 0,2 0 0,-1 0 0,-2 0 0,3 0 7,1 0 1,-1 0 0,-3 0 0,1 0 4,-1 0 0,1 0-9,3 0 0,-3 0-3,2 0 1,-3 0 3,0 0 0,-4 0 9,4 0 1,-1 0-3,1 0-6,1 0 0,-1 0-5,0 0 0,-2 0-1,0 0 0,-4 0-26,4 0 0,-3 0 29,2 0 0,-2 0-143,3 0 1,-3 0 127,2 0 0,-2 0-22,3 0 35,-4 0 0,5 3 0,-2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25 7621,'0'-4'353,"-4"0"0,3 3 66,-1-2 26,1 2-522,1-3-203,0 1 146,-4 2 1,2-3 86,-4 4 0,4 0-7,-4 0 0,3 0 150,-2 0-99,3 0 1,-6 0 30,3 0 0,0 0-2,-1 0 1,4 0 37,-4 0 0,3 0 247,-2 0-237,-1 0 31,-2 4 0,-1-3-45,1 6 1,0-5-5,3 4 1,-2-4 0,4 4 1,-2-3-51,2 2 0,-1-2-1,1 3 0,2-3-5,-1 2 0,-2-2-21,1 3 0,0-4 51,3 4 0,0-3-13,0 3 8,0-1 0,0 4-101,0-1 0,0-2 35,0-1 0,0-2-9,0 3 0,1-4 47,2 4 1,2-3-8,3 2 1,-2-3-133,-1 1 0,1-2 69,2-1 1,2 0 125,1 0 1,-2 0-94,2 0 0,0-1-1,0-2 1,-2 1 2,3-3 1,0 2 9,-1-3 1,0 2 168,-2-2 1,-4-1 241,1 1 0,-2 1-212,2 0-52,2-1-572,-8-2 1,4-1 205,-4 1 1,-4 2-1258,-5 1 1503,1-1 0,-8-2 0,3-1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3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127 18 7563,'-5'0'280,"1"0"480,1 0-299,2-4-256,-7 3 0,6-3-31,-3 4 0,2-2 286,-3-1-319,5 0 136,-7 3-182,3 0-158,-3 0 1,1 1 58,1 2 0,-2-1-46,3 3 1,0-2 24,0 3 1,2-1-10,-3 4 0,3-4 9,-2 1 0,2-1-14,-3 4 0,4-1-76,0 1 1,1-1 67,1 0 0,0 1-102,0-1 1,0 1 79,0-1 0,1-2-97,1-1 1,0 0 117,4 1 1,0-2 12,2-1 0,0-2-11,1 2 0,2-2 12,0-1 1,1-3-41,0 0 0,-3-3-8,2 0 1,1-1 438,0-2 0,-1 1-157,-3-1 1,0 1 30,-3-1 0,2 1-138,-4 0 0,-1-1-18,-2 1-168,0-1 1,-1 2-237,-1 1 0,-4 0-1473,-5 3 1802,1 0 0,-5 3 0,2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4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9 127 6880,'5'-5'0,"-1"1"0,-4 4 0,0 0 0,0-3 0,0 2-1116,0-3 1117,0 0 88,0 3 9,0-2-29,0-1 18,0 3 136,0-3-107,0 0-26,0 4 110,0-4-118,0 0-52,0 3 1865,0-3-1790,0 12 1,-3-5-44,0 5 1,0-1-105,3 1 1,0-2 62,0-1 0,0 1-73,0 2 0,-1-2-82,-2-1 1,2 1 105,-1 2 1,1 1 28,1-1 0,0 1-16,0-1 0,0 1-111,0-1 1,0-2 61,0 3 1,0-5-40,0 4 0,0-1 61,0 1 1,0 0-24,0 1 0,0-1-5,0 1 0,0-1 5,0 0 1,0-2 30,0 0 1,0-1-24,0 4 1,0-4 50,0 1 1,0-3-45,0 2 1,0-2 47,0 3 1,0-3-72,0 2 27,0-3 64,0 5 1,0-5-72,0 4 35,0-4 0,0 3-35,0-3 12,0-1-6,0 7 34,0-7 26,0 2-5,0 1-27,0-3 3,0 3-10,3-4 17,-2 0 11,3 0-8,0 0 0,-2 0-14,3 0 17,-3 0 3,6 0 0,-6 0 7,3 0 1,-2 0-13,3 0 1,-4 0 2,4 0 1,-3 0 0,2 0 0,0-1 12,1-2 0,1 2-10,-1-2 29,1 2 1,2 1 34,-1 0 0,0-1-57,-3-1 0,3 1 99,-3-2 1,3-1-88,0 1 0,1 1 5,-1 2 0,0-1 9,1-2 0,-4 2-27,1-2 0,0 2 28,2 1 1,-2 0-85,-1 0 0,-2 0 22,3 0 3,-1 0 1,4-3 3,-1 1 1,-2-1 20,-1 3-7,1 0 1,2-3-5,1 0 6,-1 0 0,0 2 3,-3-1 1,3 1 7,-3-2 1,0 2-7,1 1 0,-4 0 0,4 0 1,-3 0-2,2 0 0,-2 0 0,3 0-154,-4-4 144,5 3-111,-2-2 94,3 3-59,1 0 0,-4 0 88,1 0 1,-3 0-31,2 0 0,-2 0 74,3 0-102,-1 0 87,4 0 1,-1 0-49,0 0 0,-2 0 8,0 0 0,-3 0 18,2 0 1,-2 0 13,3 0 0,-4 0-29,4 0 1,-3 0-9,2 0-232,-3 0 144,6 0-253,-7 0 176,6 0 179,-6 0 0,7 0 0,-8 0 0,4 0 0</inkml:trace>
  <inkml:trace contextRef="#ctx0" brushRef="#br0" timeOffset="1">531 354 6679,'0'5'88,"0"2"0,0-5-149,0 4 0,0-4 84,0 4 0,0-3 26,0 2 1,0-2-19,0 3 0,0-3 62,0 2-97,0 1 47,0 2 0,0 1 18,0-1-52,0 0 1,0 1-62,0-1 10,0 1 0,0-1 58,0 1 1,0-4-127,0 1 113,0-1-24,0 4 10,0-1 23,0 1-23,0-1 11,0 0 1,0-2 9,0 0-15,0-5 20,0 7-15,0-7 0,1 3 68,1-4-62,-1 3 1,3-2 27,-4 3-5,0 0-45,0-3 33,0 6-27,0-6 1,1 3 20,2-4 28,-2 0-32,2 4 13,-3-3-82,0 2-22,4 1-109,-3-3 167,3 3 10,-4-4-175,0 0 254,4 0 1,-3-1 32,1-2-91,-1 2 0,-1-4 56,0 3-57,4 1 1,-3-4-2,2 2 7,1 2 86,-3-6-90,7 2 1,-6-2 194,3 1-76,-3-2-101,6 4 1,-6-5 8,3 1 1,-3 2 4,1 1 0,-1-1 67,0-2 1,-1 2-56,2 1 1,1-1 48,-1-2-81,3-1 1,-4 1-170,4-1 185,-4 1-13,5-1-60,-6 1 51,7 0 0,-8 2-35,3 0 1,-1 5 28,1-2 0,-2 1-48,2-1 44,-2 2 1,0-5-10,1 3 1,-1-1 5,2 1 0,-2 1-1,-1-3 0,4 3 0,-3-6 1,3 7 64,-1-5-62,-2 4 1,3-3 3,-4 3 59,0 1 49,4-3-111,-4 4-466,4 0 0,-8-4 0,0 0 0</inkml:trace>
  <inkml:trace contextRef="#ctx0" brushRef="#br0" timeOffset="2">43 26 7544,'1'-5'423,"1"2"-213,-1 2-107,3 1-13,0 0 0,-2 0 8,3 0 0,-2 0-58,3 0 1,-3 0-136,2 0 0,-2 0 48,3 0 104,-1 0 0,4 0-12,-1 0 1,0 0-16,1 0 1,-1 0-104,1 0 1,-1 0 97,1 0 0,-1 0-61,0-3 0,1 2 31,-1-2 0,1 2-2,-1 1 0,0 0-1,1 0 1,2-1 13,0-2 1,0 2-6,-2-1 1,-1 1-2,1 1 1,-1 0 9,1 0-8,-1 0 1,0 0 0,1 0 1,-1 0-3,1 0 0,-1 0-9,0 0 0,-2 0 13,0 0 0,-1 0-4,4 0 1,-4 0 61,1 0-60,-1 0 0,4 0 1,-1 0 1,1 0 1,-1 0 2,0 0 0,-2 0 37,0 0-44,-1 0 1,1 1-139,0 1 144,-1-1-145,4 3 121,-1-4-46,0 0 25,1 0-21,-1 0-12,1 0-37,-1 0 11,0 0 35,1 0 40,-1 0-34,1 0 39,-1 0 0,0 0-12,1 0 0,-3 0 28,-1 0 0,-2 0-33,3 0 23,-1 0 0,4 0 23,-1 0 0,-2 0-30,-1 0 0,-2 0 17,3 0-12,-1 0 0,4 0 15,-1 0 1,-2-1-22,-1-2 11,1 2 0,2-2-3,1 3 0,-4 0 15,1 0 0,-3 0 5,2 0 0,-2 0-24,3 0 32,-1 0-25,4 0 6,-1 0 0,-2 0 1,-1 0 1,-2 0-3,3 0-35,-4 0 15,1 0 1,-2 0 22,2 0-14,-2 0-174,3 0 190,-4 3 0,-1-2 55,-2 2 6,2-2-179,-3 3 123,4-3 0,0 3 7,0-1-2,0-2-142,0 7 1,0-7 114,0 5 0,0-3 7,0 3 1,-1-5-2,-1 2 12,1 2 20,-3 0 0,4 3-32,0 0 0,0-2 10,0 0 0,0-4-7,0 4 40,0 0 1,0 2-35,0 0 1,0-2 128,0 0-67,0-1 0,0 4 10,0-1 0,0-2-43,0-1 2,0 1 0,0 2-21,0 1 0,0-4 20,0 1 1,0-3 48,0 2-27,4 1 5,-3 2 58,2 1 8,-3-1-180,0 1 130,0-1-154,0-3 135,0 2-90,0-6 1,0 4 56,0-2-121,0-3-527,0 4 1,0-4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4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1 421 7138,'4'0'471,"0"0"-281,-4 0-158,4 0 55,-3 0 1,2 1-70,-3 2 58,0-2 1,1 4 60,2-3-210,-2-1 0,3 4 80,-4-2 1,0-1-141,0 3 188,4-3-101,-3 6 1,3-5 73,-1 3-142,-2 1 114,3-2 0,-1 4-5,-1-1 0,2-2-122,-1-1 1,-2-2 68,2 3 1,-2-2 32,2 2 1,-1 0-34,4-3 112,-4 4-84,5-3 1,-5 4-5,4-2 8,-5 1 1,4-3-20,-2 1 31,-2 3 0,4-6 1,-3 3 0,-1-2-232,2 3 215,2-4 1,-4 2-177,1-1 162,3-2 0,-3 4-2,4-3 46,-5-1 4,3 3 1,-3-3 6,2 2-72,-2-2 148,3 3-114,-4-4-64,0 0 79,3 0-94,-2 0 55,3 0 43,-4-4 1,1 3 183,2-2-112,-2 2-25,2-3 1,-3 3-32,0-5 31,0 4-55,0-5 36,0 2 0,0-1-43,0 1 0,1 0 37,2-1 1,-2-1-24,2 1 0,-2 2 54,-1-2-23,0 0 0,0-2 1,0 0-6,0-1 41,0 1 0,0-1-43,0 1 0,0 2 41,0 1 0,0 2-31,0-3 0,0 4-48,0-4 0,0 3 11,0-2 1,0 2-5,0-3 0,3 3 29,-1-2 0,1 2 8,-3-3-111,0 4 85,0-5-14,0 2 1,0 0 12,0-1 0,1 3-3,2-2 0,-2 2 9,2-3 0,-2 4 1,-1-2-9,0 1-1,0 2 501,0-3-476,0 12-18,0-6-45,0 5 70,0-7-26,0 0-18,0 4 18,0-3-433,0 2 0,0-3 0</inkml:trace>
  <inkml:trace contextRef="#ctx0" brushRef="#br0" timeOffset="1">203 421 6341,'4'0'215,"1"0"-90,-2 0-76,-2 0 0,3 0 32,-1 0 27,-2 0-62,6 0 0,-5 0-21,4 0 0,-3 0 26,2 0 1,-2 0-81,3 0 0,-3 0 109,2 0-90,1 0 70,2 0-175,1 0 59,-1-3 75,0 2-72,1-3 53,-1 4 1,-2 0-44,-1 0 0,-2 0 38,3 0 1,-3 0-15,2 0 0,-2 0 11,3 0 0,-3 0-48,2 0 0,-2 0 40,3 0 0,-4 0 0,4 0 0,-3-1 34,2-2 0,-2 2-37,3-2 0,-3 2 38,2 1 1,-2 0-44,3 0 10,-5 0-1,7 0-73,-3 0 0,0 0 52,1 0 0,-3 0-50,2 0 49,-3 0-17,6 0-3,-4 0-4,5 0 64,-1 0-28,0 0 1,1 0 35,-1 0 0,-2 0 0,0 0-4,-1 0 1,4 0 24,-1 0 0,-2 0-46,-1 0 79,1 0-65,2 0 1,1 0 2,-1 0 0,-2 0 5,-1 0 1,-2 0-3,3 0 0,-4 0-11,4 0 1,-3 0 9,2 0 1,-2 0-1,3 0 1,-3 0-2,2 0 0,-2 3-18,3 0 0,-3 0 16,2-3-3,1 0 1,2 0 14,1 0 0,-4 0 57,1 0-64,-1 0 1,4 0-2,-1 0 1,1 0 39,-1 0 1,-2 0-36,-1 0 1,1 0 67,2 0 0,-2 0-40,-1 0-16,1 0 0,2 0 85,1 0-57,-1 0 1,1 0-39,-1 0 1,-2 0-6,-1 0 1,-2 0-83,3 0 0,-3 0 62,2 0 1,-2 0-512,3 0 177,-5 0 346,7-4 0,-7 3 0,3-3 0</inkml:trace>
  <inkml:trace contextRef="#ctx0" brushRef="#br0" timeOffset="2">135 26 6158,'0'5'736,"4"-2"-685,-3-3 1,4 0 152,-3 0-169,-1 0 1,4 0 145,-2 0-175,-2 0 0,3 0 178,-1 0-112,-2 0 1,4 0-23,-2 0 0,-2 0-98,5 0 40,-4 0 1,5 0 58,-1 0 0,-1 0-116,0 0 0,-2 0 133,3 0-229,-1 0 177,4 0 1,-1 3-40,1 0 1,-4 0 19,1-3-3,-1 0 1,4 0 3,-1 0 1,-2 0-2,-1 0 1,1-3-10,2 0 1,-2 0 11,0 3-103,-1 0 98,4 0 0,-1 0-11,1 0-29,-1 0 42,0 0 1,1 0-9,-1 0 0,-2 0-12,-1 0-2,1 0 0,2 0 14,1 0 1,-4 0-4,1 0-7,0 0-15,2 0 0,0 0 23,1 0 1,-4-2-3,1-1 0,-3 0 10,2 3-10,1 0 0,2-1 32,-3-2 0,3 2-27,-3-2 0,0 3 1,1 0 0,-4 0-1,4 0 1,-3 0 24,2 0 0,-2 0-45,3 0 0,-3 0-237,2 0 233,1 0-12,2 0-190,1 0 160,-1 0 95,0 0 0,1 0-64,-1 0 1,-2 0 92,-1 0 0,-2 0-105,3 0 137,-1 0-104,4 0 18,-1 0 40,1 0 0,-1 0-34,1 0 1,-4 0 3,1 0 1,-3 0-4,2 0 0,-3 0-1,6 0 0,-5-1-72,3-2 1,1 2 0,-5-3 62,4 4 0,-3 0-28,2 0 8,-3 0 14,6 0 1,-7 0-31,5 0 100,-4 0 0,4-1-89,-3-2 133,0 2 0,-2-2 27,2 3-105,-2 0-6,2 0 33,1 0-90,-3 0 88,3 0-10,0 0-60,-3 0-14,2 0 92,1 0 19,-3 0 228,3 0-244,-4 3-22,0-2 0,0 4-65,0-2 0,0-1 12,0 3 70,0-3-18,0 6 0,0-4-18,0 5 0,0-4-9,0 1 1,0-3 3,0 2 0,3-2 1,-1 3 1,1-3 20,-3 2 1,0-2 51,0 3 0,0-4-114,0 4 79,0 0-24,0 2 1,0 0-4,0 1 0,0-4-211,0 1 207,0 0-45,0 2 0,0 1 6,0-1-1,0-2-8,0-1 1,3-2-66,0 3 74,0-5-6,-3 7 15,0-3 0,0 0 23,0 1 1,0-3-43,0 2-2,0-3 20,0 6 0,0-7 41,0 5 0,0-3 31,0 2 1,0-2-62,0 3 0,0-3 5,3 2 0,-2-2 3,2 3 100,-2-4-93,-1 5 1,0-5 54,0 3-63,0-3-8,0 6-12,4-7 0,-3 3 33,1-1 96,-1-2-96,-1 3 36,0 0-42,0-3 1,0 3 11,0-1 61,0-2 176,0 3-316,0-1 120,0-2-176,0 3 157,0 0-60,0-3-518,0 3 0,0-4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4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1 673 7661,'0'-5'-415,"0"-1"1,0 3 472,0-2 0,0 2 171,0-3 29,0 4-279,0-5 1,0 2 37,0-3 1,0 2-31,0 1 46,0-1 1,1-2 29,2-1 1,-2 4 19,1-1-28,-1 0 1,2-2-77,0 0 76,0-1 1,-2 2-7,1 1 0,-1-1-60,2 1-82,2-2 0,-3 0-30,3 0 0,-2-1 85,3 1 1,-4-2-62,4-1 1,-3 2 51,3-2 0,-4 1 4,4 2 1,-3-3-67,2-1 149,1 1 1,2 3 55,1-1 1,-4 1-9,1 0-53,0-1 0,2 1-27,0-1 0,0 4-29,-3-1 1,3 3 33,-2-2 0,0 2-58,0-3 1,1 4 46,-1-4 1,-2 3 15,2-2 17,0 3-19,2-2 1,1 1 59,-1 0 0,-2 1-69,-1 2 0,-2 0 30,3 0-1,-1 0-65,4 0 50,-1 0 0,0 0-1,1 3 1,-4-2-11,1 2 0,-3 1-3,2-1 0,1 0-25,2 0 0,-2-1 25,0 4 1,-4-2-28,4 2 26,0 1 0,1-2 30,-1 3 0,1 1-29,-1-1 0,-1-2 8,0-1 0,-2 1-12,3 2 1,-5 1 2,2-1 0,1 4-10,-1-1 0,2 0 13,-2-3 1,1 1-20,-1-1 0,-2 2 16,1 1 1,2-2-53,-1 2 0,1-1 45,-1-2 1,-3 0-160,3 1 0,1-1 47,-1 1 1,0 0 32,-3 2 1,2-1-74,1 1 0,0-2 56,-3 0 1,0 2 91,0 0 0,0 0-71,0-2 0,0-1 105,0 0 1,0 1-99,0-1 1,0 1 202,0-1-150,0 0 1,0 1 13,0-1 14,0 1 1,0-1-25,0 1 1,0-4-7,0 1 1,0-3 4,0 2 1,-1-3-244,-2 1 212,2 2-146,-2-5 190,3 4 0,0-4 0,-4 4 0,-1 1 0</inkml:trace>
  <inkml:trace contextRef="#ctx0" brushRef="#br0" timeOffset="1">320 51 7701,'-4'0'803,"0"0"-561,0-4 48,3 3-177,-2-3 0,0 3 35,0-1 1,-1 1-84,1-2 57,3 2 200,-8 1-385,3 0 0,0 0 57,-1 0 0,3 1-123,-2 2 0,2-1 38,-3 3 1,2-2-24,-2 3 1,0-4 22,3 4 0,-3 0 52,3 2 0,-3-2 9,0-1 0,2 1-15,2 2 1,-2 1 37,1-1 0,0 1-39,3-1-47,0 0 1,0 1 71,0-1 0,3-2-38,0-1 1,3-3 57,0 1 1,-1 1-4,0-1 0,1-1-31,2-2 0,0-1-2,-3-1 1,3 0 285,-2-4-209,1 1 1,1-4-227,1 1 1,-4 0 72,1 3 1,-4-3 112,1 3 0,1-3 0,1 0 0</inkml:trace>
  <inkml:trace contextRef="#ctx0" brushRef="#br0" timeOffset="2">699 884 7336,'0'-5'480,"0"-3"-384,0 4 0,0-5-46,0 1 1,0 2 204,0 1-128,0-1 1,0-2-165,0-1 1,-3 1 77,0-1 1,1 1-10,2 0 1,0-1 50,0 1 0,-3-3-112,0-1 0,0-2 96,3 3 1,0-4-10,0 1 0,0 1 0,0-1 1,0 3-61,0-3 0,0 3-24,0-3 1,0 3 61,0 0 0,3-1-83,0 1 1,0-1 71,0 0 1,-1 2-91,4-4 0,-1 1 80,4-1 0,-4-1-5,1 4 0,-1-3-44,0 3 0,3-2-61,-3 2 0,2 2 124,-1-2 0,0 4 4,-3 1 1,3 2-15,0-2 0,-1-1-25,0 1 1,-2 1 3,3 0 1,-2 2 12,2-3 114,1 5 0,-2-4-62,4 2 0,-4 2 8,1-2 1,-3 2-37,2 1-21,1 0 0,2 0-81,1 0 97,-1 0 1,0 3-80,1 0 1,-1 0 67,1-3 0,-4 3-12,1-1 1,-1 4-38,4-3 0,-4 3-5,1 0 1,-1-1 14,0 0 0,3 1-1,-3 2 1,0 1 25,1-1 0,-3 1-14,2 3 1,-2-3-31,3 2 0,-4 0 29,4 0 0,-3-2-1,2 2 1,-3 1-21,1 0 1,1 3-108,-1-1 0,2-1 20,-2 1 1,3-1 24,-4 1 1,4 2 24,-3-2 0,2-1 8,-2 1 1,1-3 37,-1 3 0,-1-1-40,3 1 0,-2-1-1,3-2 1,-4-1 43,4 1 0,-4-1 137,1 2 0,0-3-176,0 2 21,0-2-532,1 0 179,-3-1-470,3-3 860,-4-1 0,0-4 0,0 0 0</inkml:trace>
  <inkml:trace contextRef="#ctx0" brushRef="#br0" timeOffset="3">918 127 7460,'-5'-4'521,"1"3"-383,0-7 0,3 7-93,-5-1 0,3 0 305,-2-1-40,3 2 1,-6-3-261,4 4-89,-5 0 0,1 1-70,-1 2 1,4-1 7,-1 4 0,3-1 107,-2 4 1,2-2-45,-3-1 0,4 1 63,-4-1 1,3 1 90,-2 2 0,3-1-6,-1 0-80,2 1 0,1-1 44,0 1 1,1-1-43,2 0 0,-1-2-74,3 0 0,-2-4 85,3 0 1,-4-1-31,4-1 1,-3 0 53,2 0-53,1 0 1,0-3-15,-1 1 0,-2-5 22,3 2 0,-4 0-501,4-1 0,-3 1 57,2-4 422,-3 1 0,6-1 0,-4 1 0</inkml:trace>
  <inkml:trace contextRef="#ctx0" brushRef="#br0" timeOffset="4">1330 715 7673,'4'0'-889,"0"0"3360,-4 0-2406,-4-3 49,4-2 0,-4-4-93,4 1 0,0 0 54,0-1 0,-1 1-97,-2-1 0,2 0 54,-2-2 0,2 2 25,1-3 1,0-1-143,0-1 0,-2 1 82,-1-1 0,0 1 10,3-1 0,0-2 23,0 2 1,0 1-11,0-1 0,0 3 41,0-3 0,0 3 142,0-3 1,1 2-157,2-2 0,-1 3-34,3-3 0,0 3 50,0-3 0,3 3 5,-2-3 1,-2 3-166,2 0 1,-1 2 81,4 0 1,-1 1 17,1 0 0,-4-1 8,1 1 0,-1 2 23,4 0 1,-1 4-126,1-4 1,0 1 101,2 0 0,-1 0-23,1 2 1,-2 2 19,0-1 0,2 1 33,0 1-1,0 1-40,-2 1 1,-1 0-5,0 4 1,1-1 40,-1 0 1,4 3 130,-1-3 0,0 3-162,-3 0 0,1 0-2,-1-3 0,1 5-41,-1-1 1,3 1 64,0-1 0,0 0-122,-6 2 1,3-1 50,-3 4 1,3-2-56,0 2 0,-2-3 60,0 3 1,-4 0 1,4 3 0,-1-3 1,0 0 0,2 0 2,-4 3 1,2-3-69,-2 0 1,4-1 68,-2 1 1,0 1-103,0-4 0,-2 3 83,3-3 1,-3 1-2,2 0 1,-2-3-11,3 2 1,-5-2-56,2 0 0,1-1-200,-1 1 166,0-1-24,-3 0 1,2-2-52,1 0-804,0-4 325,-3 1 705,0-3 0,0 0 0</inkml:trace>
  <inkml:trace contextRef="#ctx0" brushRef="#br0" timeOffset="5">1431 17 7668,'-9'-1'-16,"1"-2"1,2 3 0,1-3 285,-2 2-215,3-3-37,-3 3 128,2-3-105,1 4 1,-4 0-102,3 0 0,0 0 285,-1 0 1,3 0 13,-2 0 61,3 4-118,-6 1 0,7 0-3,-5 1-84,4 0 1,-2 2 36,4 0 1,0-2 40,0 0 1,0-1 7,0 4 0,0-1-275,0 0 0,0-2-57,0 0 53,0-1 1,1 3-88,2-3 187,-2-1 0,4-1 310,-2 0-246,-3 0 0,8-4-43,-2-2 1,-2 1-2,2-4 0,-1 1 121,0-4 1,3 4 9,-3-1-188,3 0 1,-1-2-258,-1 0 1,0 2 151,-3 0 1,0 4-977,-3-4 471,0 4 302,0-5 343,-4 6 0,-1-7 0,-3 4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4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0 228 7898,'0'-5'-336,"0"1"176,4 4 182,-3 0 1,4 0-124,-2 0 102,-3 0-50,8 0 43,-3-3 1,2 1-93,-1-4 74,1 4 7,-2-5 5,3 2 0,-2-1-6,-1 1 1,-2 2 75,3-3 0,-3 4-64,2-4 0,-3 3 6,1-2 60,2 3 86,-4-6-258,6 7 1,-6-3 124,2 1-396,-2 2 209,2-3-266,-2 0 76,3 4 364,-4-4 0,0 4 0,4 0 0,1 0 0</inkml:trace>
  <inkml:trace contextRef="#ctx0" brushRef="#br0" timeOffset="1">143 76 7211,'0'-4'81,"0"0"1,0 3-230,0-2 246,0 2-163,0-6 1,1 5 92,2-4 0,-2 3-10,2-2 0,-1 3 2,1-1 1,-3 1-12,3 0 0,-1 1 3,1-2 0,-1-1-56,3 1 14,-3 0 52,6 0-36,-4 2 1,2-4 20,0 2 1,-4 2-30,4-1 20,-4 1-2,5 1 4,-6 0 0,3 0-22,-4 3 1,0-1 20,0 4 0,0-3-89,0 2 0,-3-2 82,0 3 1,-2-4-64,2 4 0,-3-3 50,4 2 0,-2-2-4,1 3 1,2-3-126,-2 2-308,2-3 177,1 2 147,0-4 134,4 0 0,-2 0 0,4 0 0,-4 0 0,4 0 0,-4 0 0,3 0 0,-3 0 0,0 0-39,4 0 39,-4 4 107,5-3 0,-5 3-23,4-1 272,-4-2-178,1 6-86,1-6-30,-3 7 1,3-6 358,-4 3-123,0-3-45,0 2-198,0 0 1,-3-2 130,0 3-287,-3-3 1,1 5 69,-4-5 0,1 2-324,0-1 1,-1-1 159,1 3 1,-1-3 98,1 1 96,0 2 0,-5-4 0,0 2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9:45:05.4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312 118 8360,'-5'0'103,"1"0"0,3 0 16,-1 0-258,1 0 155,-7 0 0,6 0 29,-3 0 0,2 0-28,-3 0 1,4 0-32,-4 0 1,3 0 92,-2 0 1,2 0 93,-3 0 51,1 0-119,-4 0 53,1 0-26,-1 0-76,1 0 5,-1 0 0,4 0-49,-1 0 0,3-1-27,-2-2-31,3 2-156,-6-2 221,4 3 1,-2 0-128,1 0 0,2 0 16,-3 0 36,4 0 33,-5 0 0,5 0 65,-4 0-18,4 0 1,-2 0 240,1 0-118,2 0-1356,-3 0 1,4 0 0</inkml:trace>
  <inkml:trace contextRef="#ctx0" brushRef="#br0" timeOffset="1">118 68 7005,'0'-5'72,"0"1"369,0 4-273,0-4-94,0 3-107,0-2 189,0-1-227,0 3 133,0-6-122,0 6 100,0-7 0,0 6-133,0-3 113,0 3-14,0-6-66,0 7 69,-3-6 1,1 6 28,-4-2-23,4 2-18,-5 1 15,2 0-25,-3 0 19,-1 0 0,1 0 11,-1 0-3,1 0-29,0 0 1,2 3 7,0 0 1,5 1-33,-2-2 1,1-1 32,-1 2 8,2 2 0,-3-3-5,4 3 1,0-2-3,0 3-215,0-4 208,0 5 1,1-5-82,2 4 46,-2-5 89,7 3-66,-4-4 1,2 0 70,-1 0-64,-3 0 10,2 0 50,0 0-45,-3 0-257,2 0 250,-10 0 1,4 0-3,-5 0 1,4 0 79,-2 0 1,5 1-96,-2 2 151,-2-2 0,3 5-73,-3-3 1,3 1 159,-1-1 1,1-2 0,-1 1 265,2 3-339,-2 0 0,3 0-32,0 1 1,0-3 65,0 2 0,0-2 68,0 3-207,3-1 0,-1 1 97,4 0 0,-3-4-126,2 4 0,-2-4 54,3 1 0,-4-2-138,4-1 101,0 0 1,2 0 27,0 0 1,1 0-562,-1 0 1,1-4 227,-1-2 0,1 2-608,-1-2 1,3 1 890,0 0 0,1-6 0,-4 1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54 183 7019,'-4'0'0,"1"0"0,3 0 0,-4 0 0,3 0 0,-2 0 0,0 0 0,2 0-1246,-3 0 1248,1 0 89,2 0-81,-2 0 87,-1 0-80,3 0 397,-2 0-419,3-3 106,-3 2-79,2-3-13,-2 4 0,2 0 22,-2 0 149,2 0 1630,-2 0-1704,10 0-158,-6 0 75,9 0 15,-5 0 1,0 0-54,0 0 0,-3 0 73,3 0-100,-3 0 1,5 0 58,-2 0 1,-1 0-73,1 0 52,0 0 1,3 0-5,-1 0 1,1 0 4,0 0 0,0 0 3,2 0 1,-1-2-50,1-1 0,1 1 43,-1 2 0,3-3-27,-3 1 0,2-1 23,-1 3 0,1 0-3,-2 0 0,4-2-92,-2-1 0,0 1 46,1 2 0,-1-3 29,0 1 0,3-1 1,-3 3 1,3-3 42,0 1 0,-2-1-49,-1 3 1,1-2 70,2-1 0,-2 1-61,-1 2 0,0-1-15,1-2 0,1 3 13,-1-3 0,0 2 1,0 1 0,1-1 30,-1-1 1,-1 1-23,1-2 0,-3 3 10,2 0 1,0 0-16,1 0 0,0 0-6,-2 0 0,-1 0 9,1 0 1,0 0-6,1 0 1,2 0 41,-4 0 0,3-3-33,-3 1 1,3-1-33,0 3 1,-1 0 29,0 0 0,1 0-3,2 0 0,-2 0-1,0 0 0,-1-2 32,3-1 1,1 0-27,-1 3 0,0-2 33,0-1 1,0 1-17,1 2 0,0 0 0,1 0 1,-1 0-43,2 0 0,-2-3 34,-1 1 0,0-1-1,1 3 1,1 0 1,1 0 0,0-1-45,-3-1 1,1 1 34,2-1 0,-1 1 26,3 1 0,-3 0-4,1 0 1,0-1 2,0-2 0,0 2 10,0-1 0,-1 1-24,3 1 0,-2 0 10,2 0 0,-3 0-5,1 0 1,0 0 2,0 0 1,3 0 0,0 0 0,-2 0-13,1 0 1,0 0 6,3 0 1,0 0-2,0 0 1,-3-2-1,0-1 0,1 0 2,1 3 0,1 0-54,0 0 0,0 0 50,0 0 1,0 0-5,2 0 0,-1 0-1,1 0 1,0 0 12,0 0 0,-1 0 4,1 0 0,0 0-17,0 0 1,-1 0 17,4 0 0,-2 0-14,2 0 0,-3 0 1,3 0 1,-3 0 7,3 0 1,-3 0 2,3 0 1,-1 0-8,1 0 1,1 0-1,-4 0 0,4 0 0,-2 0 0,1 0 0,-1 0 0,1 1-7,3 2 0,-4-2 6,1 1 1,-1-1-25,1-1 1,2 0 25,-2 0 0,-1 0-4,0 0 1,0 0 0,2 0-4,-1 0 1,-3 0-1,3 0 1,-1 0 8,1 0-13,2 0 43,-7 0 1,6 0 0,-4 0-34,0 0 1,1 0 30,-1 0 0,1 0-26,0 0 1,0 0 4,2 0 0,-1 0 70,-2 0 0,0 0 0,2 0-56,-1 0 1,2 0-34,-3 0 39,0-3-97,1 2 82,-2-3 0,5 4 5,-4 0 0,3 0-42,-3 0 0,3 0 20,-3-3 0,3 2-1,-2-1 1,1 1 0,0 1-3,0 0 1,0-3 5,0 1 0,3-1-38,-2 3 37,-2 0 0,4-1-16,-3-1 1,0 1 12,1-1 1,-2 1 3,1 1 0,-1 0-4,2 0 0,-3-3 0,2 1-4,-1 0 1,2 1-16,-3 1 18,1 0 1,-1 0-22,0 0 0,3 0 19,-3 0 0,1-2-5,-3-1 1,2 0 0,0 3 12,0 0 0,-2 0-16,0 0 6,0 0 14,3 0 1,-2-2-1,1-1-6,-1 2 0,-2 0-5,1 1 0,0 0 5,0 0 1,-3-1-1,0-1-11,1 0 1,1-1 7,-2 3 1,2 0 0,-5 0 4,3 0 0,-1 0-5,2 0 0,-2 0 0,-1 0 0,-1 0 0,2 0 21,0 0-20,-2 0 4,2 0-4,-3 0 1,2 0 0,-2 0 0,-1 0 1,0 0 1,0 0 30,0 0 0,0 0 0,-1 0 57,1 0-81,-5-3 26,8 2 1,-7-2 0,3 3 14,-2 0 1,-2 0-30,3 0 0,-3 0 1,3 0 0,-3 0 0,2 0-64,-1 0-43,-1 0 97,-2 0 1,-1 0 0,2 0-111,1 0 1,-4 0 59,1 0 0,-1 0 29,2 0 0,-1 0 0,1 0-349,0 0 173,-4 0-18,2 0-610,-1 0 815,-1 0 0,3 3 0,-3 1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53 6352,'4'0'720,"3"0"-531,-6 0-144,2 0 56,0 0-90,-2 0 1,3 0 31,-1 0 1,-1 0 103,3 0-15,-4 0-38,6 0-19,-6 0-137,6 0 1,-3 0-95,4 0 186,-4 0 0,3 0-17,-2 0 0,1 3 0,3-1-40,1 0 43,-2-1 0,4-1-7,-2 0 1,2 0 0,3 0 11,-3 0-16,6 0 0,-5 0 11,4 0 0,2 1 0,-1 1-22,-1-1 1,2 2-1,0-3 7,1 0 1,2 0 0,-3 0-38,0 0 42,3 0 0,-2 0-46,3 0 0,-1 0 42,1 0-8,0 0 3,0 0 0,0 0-110,-1 0 106,1 0 0,-3 0-11,1 0 1,-1 0 0,2 0 0,-1 0-6,-1 0 1,1 0 0,0 0 14,0 0 1,1 0 0,-2 0-9,2 0 4,-3 0 0,3 0 7,-2 0 0,2 0 0,-1 0-19,-1 0 14,0 0 1,2 0 13,-2 0 1,2 0-1,-2 0-7,-1 0 0,3 0 0,-2 0-17,-1 0 0,3 0-12,-2 0 24,-1 0 1,3 0 1,-4 0-3,3 0 1,0 0 13,0 0 0,-2 0 0,1 0-4,1 0 10,-2 0 0,2 0-17,-3 0 1,3 0 14,-1 0 1,0 0-15,0 0 42,-3 0 0,5 0 0,-3 0-26,1 0 0,2 0 0,-3 0 4,0 0-17,3 0 1,-2 0 3,2 0 0,-1 0-3,-1 0 1,0 0 13,3 0-20,0 0 1,-1 0 0,-1 0 11,-1 0 0,0 0 1,3 0-11,0 0 5,0 0 0,-3 0-8,0 0 0,1 0 5,1 0 1,1 0 0,-1 0 6,-2 0-4,2 0 0,-2 0 0,2 0 0,1 0 21,0 0 1,0 0-20,0 0-3,3 0 1,-3 0 0,3 0-27,-3 0 1,3 0 28,-1 0 0,4 0-65,-6-3 0,6 2 55,-4-1 4,1 1 1,0 1-10,2 0 6,-2 0 0,3 0-68,-4 0 1,3 0-1,-2 0 2,1 0 1,-2 0-1,3 0 49,1 0 0,-2 0 0,1 0-49,0 0 65,-1 0 0,2 0-11,-1 0 0,-1 0 0,1 0 18,1 0 1,-1 0 0,1 0-18,-1 0 1,-3 0-1,3 0 13,1 0-9,0 0 1,-1 0-6,0 0 0,0 0-2,2 0 1,0 0 22,-2 0 1,1 0-1,-2 0-22,0 0 1,3 0 39,-2 0-25,-2 0 0,3 0-4,-1 0 1,1 0-3,-1 0 0,0 0 15,-2 0 1,1 0-13,-1 0 1,2 0-1,-3 0 1,3 0-23,-3 0 0,3 0 0,-2 0 19,1 0 0,-1 0-8,1 0 1,-1 0 5,2 0 1,-4 0-3,1 0 1,2 0 2,-2 0 0,0-1-7,-2-1 0,2 1-48,1-2 55,-1 2 0,0 1 8,1 0 0,-1 0-15,-2 0 1,-1 0 36,1 0 1,0 0-41,0 0 30,0 0 0,-1 0-1,1 0 1,0 0-9,0 0 0,-2-2 4,2-1 1,-5 1-10,5 2 57,-2 0-49,2 0 0,-3 0-2,0 0 3,1 0 1,-1 0-2,0 0 0,0-3-1,3 1 1,-2-1-6,2 3 1,-4 0 5,4 0 0,-5 0-3,2 0 0,-2 0 1,2 0 1,-2 0-1,2 0 0,-2 0-31,2 0 0,-2 0-3,2 0 31,-3 0 4,5 0 1,-5-2-10,3-1 3,1 0 11,-2 3 1,0 0-13,-1 0 1,-1 0-1,3 0 0,-3 0 31,1 0 0,-1 0 0,0-2-25,0-1 1,2 1 0,-2 2 0,0 0-1,0 0 0,-1 0 0,0 0 6,-1 0-4,0-3 0,0 2 0,0-2 0,1 2 0,-1 1 168,0 0-160,-3 0 1,1 0 0,-2 0 11,1 0 99,-3 0-107,6 0 0,-7-2 0,3-1 0,-1 2 46,0 0-41,0 1 0,-2 0 0,0 0 118,-1 0-131,1 0 1,-1 0 0,1 0 10,0 0 1,-2-1-40,-1-2 58,2 2-2,-6-2-408,6 3 142,-6 0-28,2 0 260,0 0 0,-2 0 0,3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0 836 7299,'0'-4'141,"0"-3"0,0 2 104,0-1-152,4 1-147,-3-1 51,2 5 1,-3-6 75,0 2-218,0-2 189,3 0 0,-2 1-55,2 1 0,-2 0-1,2-2 0,-1-3-42,3 0 1,-4-1 70,2 4 0,0-1-8,0 1 1,2-2 17,-3-1 0,2 2 4,-2-3 0,2 3-24,1 0 1,2 1 4,-2-1 0,-1 1-12,1-1 1,0 0 0,3 1 0,-3-1-176,0 1 181,0-1 0,2 0-32,1 1 1,0-1 22,-1 1 0,1-1-7,-1 0 1,-2-1-6,0 2 1,1-3 92,1 5 0,1-2-86,-1 0 0,1-1 31,0 1 0,-1 0-22,1 2 0,-1-2 5,1 2 0,0-2 11,-1 0 0,-1-1-2,2 1 1,-5 1 12,5 1 0,-3 0-20,3-2 0,0 2 77,-1 0 0,1 0-71,-1 0 0,1-1 2,0 4 1,-1-3 10,1 2 1,-1-2-1,1 3 0,-3-2 19,0 2 0,0 1-19,3-2 0,-3 3-14,0 0 0,0 0 11,3 0 0,-1-1-5,1-2 1,-1 2 1,1-1 1,0 1 62,-1 1 0,1 0-94,-1 0 0,1 0 38,0 0 1,2 0-58,0 0 0,0 0 51,-2 0 1,-1 0-71,1 0 0,-1 1 63,1 1 0,-3 0-112,0 3 93,0 0 1,2 3-8,-2-1 0,1 1 7,-4 0 1,3-1 2,-2 1 1,0-1 7,-3 1 1,2 2-13,1 0 1,-1 3 2,-2-3 0,0 3 6,0 0 1,3 1-2,-1 2 0,1-2-1,-3-1 0,0 1-122,0-1 1,2 1 141,1 1 1,-1 0-1,-2 1 0,1-1 23,2 0 0,-2-2-53,1-1 1,1 1-1,0 2 1,0-2 1,-3 0 0,0-2 8,0 2 1,0 0 27,0-2 0,2 0-28,1-1 1,-1-2-38,-2 2 1,0-4 41,0-1-247,0 0 140,0 3-442,0-4 155,0 0 68,0-4 0,0-7 0,0-2 0</inkml:trace>
  <inkml:trace contextRef="#ctx0" brushRef="#br0" timeOffset="1">570 92 7686,'0'-5'-806,"-1"0"539,-1-1 417,1 2-30,-2-2-49,3 5 45,0-3 57,-4 1-216,3 2 117,-2-6 1,2 6 136,-1-4-109,1 3 1,-3-4 66,1 4 1,2-2-90,-1 2 0,0 1 33,-1-2 0,2 2-139,-4 1 106,3-3 1,-5 2 37,2-1 0,1 2-159,-1 2 1,1 0 0,-2 2 77,1 0 0,2 1 95,-2 1-84,3 0-75,-4 2 1,5-1 0,-2 1 78,2 0 0,-1-1-84,-1 1 1,1 0 68,2 2 0,0-1-8,0 1 0,1-2 0,0-2-6,2-1 3,3 0-105,-5-1 92,5 3 0,-4-7 10,3 3-13,0-2-179,-1-1 183,3 0-2,-6 0 0,6 0-245,-3 0 229,0-4-291,3 0 0,-4-3 1,2-1 219,-2 0 1,0 1-357,0-1 188,3 1-512,-5-1 395,2 0 360,-3 1 0,0-1 0,0 1 0</inkml:trace>
  <inkml:trace contextRef="#ctx0" brushRef="#br0" timeOffset="2">1079 821 7684,'-1'-5'-384,"-1"0"375,1 0 1,-2-3-29,3 1 70,0-1 100,0 1-92,0-1 1,-3 0 14,0 1 1,1-3 66,2 0 1,0-3-18,0 3 1,0-3-5,0 3 0,0-3 14,0 3 0,-3-3-131,1 0 0,-1 1 109,3-1 0,0 3-11,0-2 1,0-1-1,0-1-85,0 1 1,0 0 79,0 2 0,0-2-214,0 0 53,0-1 0,1 1-46,2 1 148,-2-1 1,4-1 0,-2 1-48,-1 3 0,2-1 43,1 1 1,-1-3-24,1 3 0,-2 0 12,2 2 1,-1 1-3,1-1 0,2 1 5,-2 2 0,-1-1 0,1 3-4,1-1 1,-2 2-8,1-1 0,-2 0 10,2 1 91,0-1-91,-1 3 1,3 0 5,-3 0 0,4 0 0,-1 1 0,-2 1 1,1 2-1,0 1 0,0 2-5,2-2 1,2-1 2,0 1 1,1-1-13,-1 1 0,0 2 14,2-2 1,-3 2-21,2 0 0,0 1 0,-1 0 1,-1-1 0,2 1 12,-1-1 0,0 1-9,-2 0 6,-1 2 0,1-1 15,0 1 1,-2-2 0,-1 0 0,2 2 48,-2 0 0,-1 3-56,2-3 0,-2 4 2,1-2 0,1 0 1,-4 1 1,2-1-1,-2 1-8,3 0 0,-1-1 14,2 4 0,-4-1 15,3 0-50,-3-3 0,5 2-5,-2-1 1,-1-1-55,1 0 0,-1-2 73,1 0 1,2-1-123,-2 1 0,-2-4 54,0 2 1,0-2-1,1 0-159,0-1-177,-2 2 179,4-6-32,-5 6 48,3-6-268,-1 2-149,-2-3 628,2 0 0,-3-3 0,0-2 0</inkml:trace>
  <inkml:trace contextRef="#ctx0" brushRef="#br0" timeOffset="3">1102 39 7714,'3'4'-842,"-1"0"842,3-1 0,-2-3 0,2 3 0,-4-2-929,3-1 1148,-4 0-201,0-4 13,3 4 58,-2-7 1,2 5-8,-3-3-45,0 0 1,0 0 124,0 0 0,-2 2-86,-1-2 8,1 4 1,1-3-1,-1 3-1,0-1 0,-2 1 49,2-1-59,1 1 50,-6 1 65,6 0-95,-5 3 0,2 1-6,-1 4 0,1-3 0,2 0 109,0 1-133,-1 1 1,3 1-32,0 2 0,-2-1 41,-1 1 0,1-1-11,2 1 1,0-1-1,2 1 157,1-2-163,3 0 1,-5-3 6,4 0 1,0-1-1,3 2 90,0-1-274,-1-3 0,1 1 121,-1-3 1,1 0-194,0 0 140,-4 0 0,2-1 0,-3 0 40,1-2 17,-2-3 1,4 2-766,-4-4 0,1 1 761,-3-1 0,-3 1 0,-2-1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79 18 7363,'-9'0'654,"3"-2"-298,0-1-157,4 0 80,-1 3-1,3 0-189,-4-4 94,3 3-167,-3-3 1,3 4 186,-2 0-281,2 0 90,-7 0-128,7 0 234,-3 0-199,1 4 109,2-3 0,-4 6 0,2-4 1,2 0 41,-2 0 0,1-2 26,-1 2 1,2 2 15,-2 1-72,2 2 1,1-3 32,0 1-40,0 0 1,0 0 0,0 0-162,0 1 76,0-4 1,0 5 0,1-3 102,2 0-32,-2 3 0,7-7-247,-2 2 90,-2 1 1,3-3-114,-1 2 190,2-2 0,1-1-95,-1 0 112,1 0 1,0-1-1,0-1 1,-2-2-41,-1 0 1,2-1 0,-2-2 0,1 1-62,2-1 107,-4 3 0,2-3 0,-3 1 146,1-2-157,-3 3 1,2-3-37,-1 3 29,-2 1 14,3-4 1,-4 6-8,0-4 0,-1 4-276,-2-1-86,-2 2 0,-3-1 0,-1-1-256,0 1 667,0 1 0,-3 1 0,-2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88 26 7911,'0'-5'262,"0"1"-146,0 4-219,-4 0 48,3 0 47,-7 0 0,6 0 2,-4 0 0,4 1 74,-1 2-47,-1-2 1,2 3-163,-4-4 229,4 0-65,-2 0 131,0 4-72,3-3 13,-7 3-46,7 0 1,-5-2 57,3 4-59,0-4 0,2 4 45,-2-3-97,2 4 45,-3-2-8,4 0 0,-1 0-24,-2-2 29,2-3-29,-3 8 1,4-6 7,0 4 1,0-3-16,0 3 1,0-3-4,0 2 0,1-2 22,2 3 0,-1-4 1,4 1 0,-3-1-118,3 1 202,-4-2-98,5 3 1,-2-4 67,4 0-61,0 0-7,-1 0 0,1 0 10,0 0 0,-2 0-16,1 0 0,-4 0-2,5 0 0,-2-3 0,2 0 0,-2-1-8,-1 1 0,1 1-14,-4-4 1,3 3 27,-3-2-38,3-1 1,-5-3-54,2 0-46,-2 1 0,-1-1-141,0 0-352,0 0 447,0 1 0,-3-1 67,0 0 0,-2 3 110,2 1 0,-8-1 0,1-3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5 102 7713,'-1'-7'-148,"-1"-1"227,1 5 66,1-5 119,0 5-65,0-1-66,0 0 132,0 3 1,0-3 55,0 4 656,0-2-793,2 2 67,-2 2-119,2-2 98,-2 6-189,0-3 188,2 5-169,-1-1 50,1 2-120,-2 2 0,0-2-48,0 2 0,0-4 68,0 1 0,0-2-108,0 1 127,0 0 1,0 3 7,2-1-27,-2 1 1,2-2 12,-2 2 0,0-1-19,0-1 1,0-3 4,0 3 0,0-2-6,0 1 30,0-2 97,0 4-91,0-2 47,0 1-37,0-1-47,0 2-75,0-5-2,0 3-170,0-3 155,0 1-153,-2-1 110,2 0-131,-2-1 61,2 1 73,0-4-41,0 4-4,0-3 270,0 3-230,0-4 182,0 4-155,0-3 144,0 2-113,0-2 53,0 3-20,0-4-14,0 4 49,0-1 0,-1 0-44,0 0 109,0-2-94,-1 1-48,2 0-16,0-2 36,2 2-160,-1-2 168,3 0-76,-4 0 57,4 0 10,-3 0-22,3 0 127,-2 0-103,0 0 37,2 0 0,-1-1-39,1 0 11,-1 1-42,1-2 44,0 2 5,1 0-15,1 0 41,-1 0-42,1 0 2,-1 0 9,3 0 7,-3 0-13,4 0 11,-5 0-40,5 0 30,-4 0 81,3 0-79,-3 0 0,3 0 131,-1 0-114,2 0 41,0 0-21,0 0-84,-1-2 78,1 1-15,0-1 3,0 2-4,0-2 38,-2 2-38,1-2-18,-3 2 27,3 0 48,-1 0 0,0 0-46,-1 2 31,-1-2-24,-1 2 2,2-2 87,1 0-76,2 0 13,0 0-7,0 0 11,-1 0-10,1 0-66,0 0 20,0 0-6,-2 0 34,1 0-6,-3 0 46,3 0-45,-3 0 60,4 0-54,-5 0 56,5 0-69,-4 0-7,1 2 16,0-1 10,-1 1-134,4-2 124,-4 0 33,3 2-50,-3-2 160,3 2-102,-3-2 12,3 0-19,-3 0 6,4 0 21,-5 2-18,5-2 39,-2 2-45,0-2-27,1 0 31,-1 0 2,2 0-20,-1 0 0,1 0 15,0 0-27,-2 0 19,1 0-17,-1-2 18,2 2-15,0-2 4,0 2-5,-1-2 5,1 2 3,0-2-1,0 2 0,-2 0-48,-1 0 43,-2 0-13,3 0 16,-4 0 2,3 0-48,-4 0 36,2 0-34,1 0 33,-1 0-179,1 2 156,-1-2-125,-1 2-49,0-2-140,0 0 353,-1 0 0,2 2 0,-1 0 0</inkml:trace>
  <inkml:trace contextRef="#ctx0" brushRef="#br0" timeOffset="1">742 393 5863,'0'5'-123,"0"1"190,0-4 15,-2 3-79,1-1 20,-1 0 105,2 1-101,0 1 140,-2-1-118,2 2 86,-2-1-64,2-1-6,0 1-2,-2-3 3,2 1-6,-2-2-49,2 2 66,0-1 26,0 1-72,0-2 0,-1 3 102,0-1-94,0-2-1,-1 4-19,2-3 53,0 4 29,0-3-33,-2 1-2,2-1-15,-2 0-88,0 1 118,1-3 3,-1 2-83,2-3 56,0 3-120,-2-2 107,2 0-2,-2 2 2,2-3-155,0 3 101,0-4 16,0 4-5,0-3-3,0 3 67,0-4-53,0 4 4,0-4 2,0 4 1,0-1-20,0-1-3,0 2-15,0-3 26,0 1-147,0 0 97,0-2 23,2 2 17,-2-2-41,2 2-200,-2-1 204,2 0 85,-1-1-29,3-1-6,-4 0-33,2-1 27,0 2-5,-1 0 0,1-2 61,-2 2 8,2-2-27,-2 0-20,4 1-37,-2-3 40,1 2-36,1-3 0,-2 2 30,3 1-3,-1-1-11,0-2-10,3 1 0,-2-2-156,1 0 1,-1 0 92,-1 2 0,0-1-61,1 1 1,-2 0 91,0-1 0,0 2-62,1 0 1,-1 0-1,0-1 44,0-1-57,1 1 6,1-2 147,-1 1-135,0-4 127,1 5 1,-2-3-105,0 3 144,-2 1-117,3-1 89,-2 0-51,1-1 8,0-1 35,-2 1-38,3 1 9,-2-1 1,1 3-10,0-1-131,-2 2 123,1-3-259,0 3 236,-1-3 33,1 4 0,-2-2 0,0 0 0,0-1 0</inkml:trace>
  <inkml:trace contextRef="#ctx0" brushRef="#br0" timeOffset="2">32 14 5748,'-3'-3'-2,"1"1"313,2 0 480,-2 2-355,2-2 224,-2 2-485,2-2-177,2 2 90,-2-2-51,4 2 90,1 0-257,0 0 109,3 0-65,-1 0 1,2 0-28,0 0 1,-3 0 15,0 2-39,1-2 0,1 2 116,3-2 0,-2 1-67,-2 1 1,0-1 37,2-1 0,0 2-42,0-1 1,0 1 21,-1-2 1,1 0 47,0 0 0,0 1 58,0 1 1,-1-1-130,1-1 11,0 0 50,4 0 0,-2 0 112,2 0 0,-1 2-59,-4-1 1,1 1 12,0-2 1,-2 0-37,1 0 0,-1 1 15,2 1 0,0-1-12,0-1 1,-2 0-1,0 0 0,1 0-2,0 0 0,1 0 0,0 0 0,0 1 0,0 0 0,-2-1 0,0 2 0,1-2-5,1 0 1,-1 0 3,1 0 1,-1 0-46,-1 0 0,0 2 44,2-1 0,-2 1-2,1-2 1,-1 0 13,0 2-23,1-2-3,1 4 6,2-3 1,2 1 88,-3 0-82,0-2 18,-1 2-75,2-2-13,3 2 31,-1-1 0,-2 0 33,-1-1 1,-2 0-18,0 0-10,-3 0 40,5 0-45,-2 2 71,4-1-121,-2 1 68,2-2-78,-2 0 88,2 0 0,-2 0-87,0 0 58,-3 0-9,2 0-9,0 0 23,0 0-21,2 0 1,-3 0 214,1 0-187,0 0-35,-2 0 40,1 0-27,-1 0 29,2 0 15,-2 0 0,1-1-12,-2 0-3,-3 0 51,3-1-54,-3 2 28,2 0-20,-1 0 8,-4 0 13,4 0 21,-4 0 164,2 0-151,-5 2 5,2-1 14,-3 1-27,4-2 1,-2 2 0,1-2 6,-3 2-1,4 0-44,-2-1 46,0 3-6,1-2 39,-3 3-57,4-1 0,-3 0 9,2 1 6,1-3 3,-2 4-25,2-1-22,-2 2 0,1 1 84,0 0-55,0-2 0,1 2 137,-2-2-118,2 0 14,-2 0-25,2 1 1,-1 1 26,0-1 47,0 0-46,-1-1-12,2 3-4,0 0-79,0 0 81,0-1-61,0-1 55,0 2-7,0-2-36,0 1-18,0-3 78,0 4 5,0-5-23,0 3-10,0-3 138,0 1-126,0-1 5,0 0 31,0 1-45,0-3-41,0 0-139,0 0-391,0-1 1,0 1-1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 6026,'7'0'154,"-3"0"-192,0 0 88,-2 0-17,3 0 19,1 0 8,-1 0-33,2 0 9,-1 0-25,-1 0-2,3 0-33,-3 0 54,3 0-66,-1 0 55,0 0-26,1-2 11,-1 2-2,0-2-15,1 2-13,-1 0 23,0 0 1,2 0-6,-3 0 5,1 0-1,2 0 0,-3 0 12,3 0-7,0 0 0,0 0 1,0 0-2,0 0 61,-1 0 1,1 0-56,0 2 31,-2-2 0,1 2-27,0-2 0,-2 0 4,2 0 0,-2 1 11,1 0 0,-1 0-38,1 0-2,1 0 0,2-1 43,0 0-45,0 0 0,1 0 25,-1 0 1,-1 0-21,-2 0 0,0 0 13,2 0 0,-1 0-5,-1 0-2,0 0 1,4 0 0,-1 0 1,-1 0-31,-2 0 0,-1 0 31,1 0 1,-1 0-33,2 0 20,-3 0 1,5 0-3,-2 0-5,2 0 11,-1 0 10,0 0-5,0 0-6,-2 0-60,-1 0 55,-2 0 34,1 2-34,-1-2 19,-1 2-19,1-2 43,-2 0-9,1 0-23,-1 0 18,-1 0-10,0 0-46,3 0 42,-4 0-6,4 0 2,-3 0-2,1 0 17,0 0 85,-2 0-12,4 0-62,-3 0 516,1 0-594,-4 4 32,1-3 30,-1 3 56,2-2-54,0 0 2,0 5 55,0 0 33,0 1-9,0 1-70,0 2 0,0-2 30,0 2 1,0-3-4,0-1 103,0-2 0,0 4-2,0-2-33,0-1 4,0 3 24,0-3-243,2 5 210,-1-1-235,1 0 208,-2-1-236,0 0 173,0 0-223,0 0 179,0-1 50,0-1 166,0 2-200,0-4 120,0 1-97,0-2 33,2 1-9,-2-1-18,2 1 29,-2-1-7,0 0-70,2-1 13,-2 1-201,2-4 140,-2 2-307,0 0-28,0-1 0,0 1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40 6986,'5'-2'0,"-1"0"0,-2 2-1172,-2 0 1293,4 0-99,-3 0-6,1 0 14,0 0 34,-2 0-27,4 0-4,-4 0-10,4 0-9,-3 0-42,3 0 54,-4 0-25,4 0 18,-1 0 138,1 0-136,-1 0 2,0 0 73,0 0 17,-1 0-147,0 0 95,0 0-8,-1 0-7,3 0-7,-4 0-24,2 0 18,0 0-75,-1 0 53,2 0-32,-2 0 188,1 0-162,-2 2 17,0 0-47,0 1 44,0-1-8,0-1-32,0 2 0,0 0 23,2 0-10,-2-2 7,2 3 182,-2-2-167,2 3 65,-1-1-20,3 0 7,-4 1-64,2-1 52,-2 1-57,2-1 25,-1 0 1,1 1-76,0-1 75,-2-1-61,2 1 40,-2-2-8,0 2 7,2 1 5,-2-3 26,2 2-28,0-1 66,-1-1-57,3 2 8,-4-1-12,2 1 0,-1-1 9,0 0-17,0-2 20,1 3-3,-2-2-3,0 3-76,0-3 65,0 2 73,0-2-7,2 1 7,-2 1-74,2-2 1,-1 1 30,0 0-60,-1-2 60,2 3-68,-2-2 57,0 1-149,2 1 92,-1-2-14,1 3 27,-2-3 6,0 2 0,0-3 51,2 2-60,-2-2 51,2 1-41,-2 0-30,0-2 6,0 4-10,0-3 34,0 1-10,0 0 8,0-2-14,2 2 197,-1-2-165,1 2 13,-2-1-20,2 1-15,-2-2 20,2-2 1,-1 1-1,0-2 2,0 2-1,0-5-26,1 3 24,-1-4 2,3 1 11,-4-1 0,3-1 12,-2 1 45,0 0-60,3 1-4,-4-1 4,4-2 0,-3 1-76,2 0 75,-2 2 0,1 0-242,0 0 182,-2 0 0,3 1 18,-2-1-21,0 0-25,1-1 157,-2 1-131,2-1 123,-2 0-91,2 3 136,-2 0-98,0-1-8,0 3-163,0 0 155,0 0-2,0 1-255,0-3 121,0 4 99,0-2 31,0 0 18,0 1 103,0-2-147,0 2 29,0-1 25,0 0 211,0 2-262,0-4-11,0 3 14,2-1 33,-1 0-47,1 2 32,-2-4 1,0 3-8,0-3 33,0 4-12,0-2 0,0 0 94,0 2-12,0-4-69,0 3 221,0-1-268,2 2 30,0 0-11,0 0-3,2 0 15,-1 0-7,1 0 5,1 0 0,-1 0 0,0-2-1,1 2-130,-1-2 107,1 2-6,1 0 44,-1 0-36,3-2 45,-3 1-44,2-1 3,-1 2 7,-3 0 19,3 0-17,-4 0-8,3 0 19,-1 0 1,-1 1-12,0 0 18,-2 0-19,3 1 0,-2-2 39,3 0 80,-1 0-60,0 0 5,-1 0 58,1 0-80,-2 0 181,3 0-153,1 0 4,-1 0 27,1 0-8,1 0-29,-2 0-4,1 0 27,0 0-5,-1 0-71,2 0 61,-1 0-56,-1 0 45,3 0-33,-3 0 2,1 0-2,1 0-66,-2 0 76,3 0-65,-3 2 56,1-2-13,1 2-15,-2-2-11,3 0 17,-1 0-3,0 0-9,1 0 14,-1 2-5,2-1 4,-2 1-12,1-2 10,-1 0-33,0 2 22,1-2-3,-1 2 18,0 0-11,1-2-3,-1 2 0,0-2 56,1 0-47,-1 0 4,0 0 9,1 0-5,-3 0-1,1 2-2,1-1 16,-2 1-14,1-2 73,-2 0-67,1 0 2,-1 0 128,-1 0-75,1 0-4,-2 0-20,2 0 7,-1 0 4,1 0 41,-2 0-40,3 0-1,-1 0-25,0 0 1,1 0 0,-1 2-105,-1-2 118,1 2-345,-2-2 197,1 0-347,-1 0 1,-2-2 0,0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 10938,'7'0'101,"-1"2"-14,1-2 0,-1 3-204,2-2 125,-2-1 1,-2 3-125,1-2-196,-1 0 234,1 3-172,1-4 234,-1 4 1,1-3-83,-1 2 22,-1-2-18,0 1 6,-1 0 158,1-1-75,-2 0 16,1 1 8,-1-1-51,0 1 11,-2-2-201,4 0 182,-3 0-1255,1 0 0,-2 0 0</inkml:trace>
  <inkml:trace contextRef="#ctx0" brushRef="#br0" timeOffset="1">150 32 7127,'0'-5'504,"0"1"-517,0 4 108,0-2-124,2 1 1,-1-1 30,2 0 46,-2 2 0,3-2 61,-1 0-29,1 2 56,0-4-91,3 3 0,-1-1 61,1 0 1,0 2 0,-1-2 20,-1 2-77,3 0 63,-1 0-226,2 0 204,-2 0-13,-1 2-96,-1-2-275,-1 4 149,-2-1 1,0 0 94,-4 0 0,1-2-102,-1 2 0,-1-2 113,-2 2 0,2-1-34,0 1 1,0-2-33,-1 2-17,0-2-13,-1 3-139,1-2-59,1 1 169,-1 1 18,4-4-15,-2 2 199,2 0-362,0-1 608,0 3-35,0-4-199,2 2 103,0 0-143,3-1 0,-1 3 86,1-2-61,-3 0-2,4 2 0,-3-1-7,3 1 0,-3-1 20,0 0 1,-1-1 87,0 0-67,-1-1 201,1 3-111,-2-1-32,0-1-71,-2 2 1,0-3 87,-4 2-49,1-2-288,-6 3-63,2-4 182,-4 4-147,0-3 201,-1 1 0,2-3-293,2 0 1,2 0 82,3-2 1,2 2 230,0-2 0,0 0 0,-1-2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208 1 7587,'-5'0'1300,"1"0"-948,2 0-5,1 0 108,-3 0 32,4 0-214,-4 2-259,1-2 1,-1 4 42,0-1 0,-1-1-282,1 1 300,-1 0 0,0 2 24,-1-1 1,-1 0-552,1-1 24,2 1 1,-3-2 210,3 3 1,-1-1 61,-1-1 1,1 1-172,-1-1 1,3-1-196,0 1 95,0-2 153,-2 3-135,1-2 121,2 1 103,-2 1 1,3-3-132,-2 2 315,2-2 0,-3 0 0,1 1 0,-1-1 0,0 3 0,-1-2 0</inkml:trace>
  <inkml:trace contextRef="#ctx0" brushRef="#br0" timeOffset="1">31 76 6218,'-4'4'872,"1"-1"-694,-1-2 151,2 1-331,-3-1-195,1 3-403,2-4 600,-2 2 0,3 0 0,-1 1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0 126 8010,'0'5'-908,"0"-1"0,1-4 1144,2 0-100,-2 0 362,2 0-430,1 0-9,-3 0-107,7 0 0,-6 0 89,3 0 1,-2 0-107,3 0 1,-4 0 93,4 0 0,-3 0-182,2 0 1,1 0 91,2 0 0,-2 0-46,0 0 1,-1 2 92,4 1 0,-1 0-1,0-3 1,2 0-30,1 0 0,-2 0-2,3 0 1,1 0 76,1 0 1,-1 0-50,1 0 0,0 0-50,3 0 0,-1 0 46,1 0 0,0 0-12,0 0 1,3-3 32,-1 0 0,2 1-2,-2 2 1,-1 0 31,2 0 1,0-3-51,0 0 0,0 0 1,0 3 0,-1 0 13,3 0 1,-3-1 13,1-1 0,0 1 8,0-2 0,2 2-65,-2 1 1,2 0 27,-2 0 1,2 0-6,-2 0 1,0 0 11,0 0 1,-1 0-3,3 0 0,-2 0 17,2 0 0,-2 0 0,2 0 0,-2 0-3,2 0 0,-2 0 3,2 0 0,-3 0 7,1 0 1,0 0-4,0 0 0,2 0-1,-2 0 1,1 0 12,-2 0 1,0 0-17,3 0 0,-3 0 44,1 0 0,1 0-40,2 0 0,-3 0 25,0 0 1,1 0-20,2 0 1,-2 0 25,2 0 1,-2 0-30,1 0 0,2 0 0,-5 0 1,5 0-25,-2 0 1,0 0 29,0 0 1,0 0-19,0 0 0,1 0 12,-3 0 1,3 0 16,-4 0 0,4 0-20,-4 0 1,4 0 61,-4 0 1,4 0-56,-4 0 0,4 0 2,-4 0 0,5 0-28,-2 0 0,0 0 31,0 0 1,0 0-34,0 0 0,2 0 29,-1 0 0,1-3-25,1 0 0,0 0 15,-3 3 0,4 0-21,-3 0 1,3 0 14,-4 0 1,2 0 1,2 0 1,2 0 2,0 0 1,0 0-4,-3-3 1,0 2-12,1-2 0,2 2 11,0 1 1,0 0-1,-3 0 0,3 0 1,0 0 0,0 0-21,-3 0 1,1-3 17,2 0 1,-1 1-1,1 2 1,1 0-1,-1 0 1,1-1-3,-1-2 1,1 2 2,1-2 1,2-1-3,-4 2 1,3-1 0,-3 3 1,4-1-1,-1-2 1,-1 2 2,1-2 0,-2 0-16,2 0 1,1 0-3,-4 3 1,4-1-23,-1-2 0,-2 2 31,-1-1 1,1 1 16,-1 1 1,3 0-20,-3 0 1,0-3 22,-3 0 1,0 0-24,0 3 1,0 0 14,-3 0 0,2 0-1,-1 0 0,-2-3 2,2 1 1,-4-1 5,4 3 0,-4 0-10,4 0 0,-4 0 3,0 0 1,2 0-4,-2 0 0,1 0 1,-3 0 0,0 0-1,-1 0 1,4-1 21,0-2 0,-1 2-3,-2-2 0,0 2 2,0 1 0,1 0-25,1 0 0,-1 0 12,2 0 0,-2-2-16,2-1 0,-1 0 15,3 3 0,-3 0-9,0 0 1,2-1 5,-2-2 1,1 2-1,-3-2 1,0 3-7,0 0 0,-1 0 0,1 0 1,0 0 3,0 0 1,0 0-1,0 0 1,-3 0-5,0 0 0,-3 0 3,3 0 1,-4 0-4,1 0 0,-1 0 3,-2 0 1,0 0-2,1 0 1,-4 0-3,1 0 0,0 0 1,-1 0 0,1 0 1,-4 0 0,1 0 0,-3 0-9,4-4 9,-3 3-1,3-3-127,-4 4 94,0 0 0,4 0 1,0 0-1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1 152 5792,'4'0'175,"0"0"-121,-4 0-37,4 0 0,-2 0 24,3 0 99,-3 0-81,6 0-29,-4 0 1,5 0 0,-1 0 0,-2 0 37,-1 0 0,1 0-37,2 0 1,-2 0 3,0 0 1,-1 0 0,4 0 0,-1 0-1,0 0 1,1 0-118,-1 0 1,3 0 105,1 0 0,-1 0-57,-3 0 0,3 0 45,1 0 0,0-3-37,-1 0 0,-2 1 19,3 2 0,0 0 0,-1 0 1,3 0-38,-3 0 1,3 0 39,-3 0 0,3 0-28,-2 0 0,2 0 23,-3 0 0,4 0-3,-1 0 0,1 0-25,-1 0 1,2 0 14,-2 0 0,2 0 11,0 0 0,-2 0 1,0 0 0,0-3 26,0 0 1,1 0-29,0 3 0,0 0 14,2 0 1,-3 0-9,0 0 0,0 0-18,3 0 0,0 0 19,0 0 1,-1 0-16,-2 0 0,4 0 2,-1 0 0,2-3-3,-2 1 1,-1-1 5,1 3 1,0 0 1,0 0 0,0 0-4,0 0 1,-1-3-2,1 0 1,0 0 20,0 3 1,0 0-5,0 0 1,-1 0-11,1 0 1,1 0-2,2 0 1,-3 0-3,3 0 1,-2 0 10,-1 0 0,-1 0 0,1 0 1,0 0-1,1 0 0,0 0 1,2 0-26,-1 0 42,-1 0 1,1 0-21,1 0 0,2 0 15,-2-3 0,2 2-8,-2-2 0,2 2 0,-2 1 0,3 0-3,0 0 0,-2 0 1,2 0 0,-1 0 0,3 0 0,1 0 0,-1 0 0,0 0-3,0 0 0,-2-1 2,-1-2 1,1 2 1,2-1 0,0 1-13,0 1 1,0 0-1,1 0 0,0 0 13,2 0 0,-2 0-4,2 0 1,-2 0 4,0 0 0,-1-1-5,0-2 0,3 2-1,0-2 0,0 2 0,-3 1 0,2 0-14,1 0 1,-1 0 4,3 0 0,-2 0-2,0 0 0,1-3 2,-1 1 0,2-1 6,-1 3 1,1 0 11,-2 0 0,3 0-12,-3 0 1,3-3 6,-3 0 0,3 0 0,-3 3 0,3 0 3,-3 0 0,3-2-2,-3-1 1,3 0 0,-3 3 0,2 0 1,-1 0 0,1-1-3,-2-2 1,4 2-1,-1-1 0,-1 1-1,1 1 1,-1 0 0,1 0 0,0-3-1,-3 0 1,3 0 0,-3 3 1,4-1-1,-1-2 1,-1 3-1,1-3 0,-3 2 4,2 1 1,0 0-5,1 0 0,1-3 13,-4 0 1,1 0-12,-1 3 0,1 0 1,2 0 0,1 0-1,-4 0 1,1 0-7,-1 0 1,-1 0 3,4 0 0,-4 0-1,1 0 0,-1 0 2,1 0 0,-2-2-3,2-1 1,-1 0 80,1 3 1,-2 0-72,2 0 1,-1 0 2,-2 0 0,0-1 12,0-2 1,1 2-11,-1-2 0,0 3-2,0 0 1,0 0-2,1 0 0,-4-3-28,1 0 0,-2 0 26,1 3 1,3 0-20,-3 0 1,0 0 13,0 0 1,-2-1-1,2-2 1,-2 2 5,2-1 0,-2 1-14,2 1 0,-3 0 3,1 0 1,-3 0-2,0 0 1,0 0-1,0 0 0,0 0 4,-1 0 1,1 0 21,0 0 0,0 0-21,0 0 0,-1 0-2,-2 0 1,1 0 2,-4 0 0,4 0-1,-1 0 1,-1 0-3,1 0 1,-3 0-2,3 0 1,-3 0-6,3 0 1,-3 0 6,0 0 1,1 0-6,-1 0 0,3 0 2,-3 0 1,2 0 1,-2 0 0,-2 0 0,2 0 0,-1 0 0,-2 0 0,3 0 7,1 0 1,-1 0 0,-3 0 0,1 0 4,-1 0 0,1 0-9,3 0 0,-3 0-3,2 0 1,-3 0 3,0 0 0,-4 0 9,4 0 1,-1 0-3,1 0-6,1 0 0,-1 0-5,0 0 0,-2 0-1,0 0 0,-4 0-26,4 0 0,-3 0 29,2 0 0,-2 0-143,3 0 1,-3 0 127,2 0 0,-2 0-22,3 0 35,-4 0 0,5 3 0,-2 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25 7621,'0'-4'353,"-4"0"0,3 3 66,-1-2 26,1 2-522,1-3-203,0 1 146,-4 2 1,2-3 86,-4 4 0,4 0-7,-4 0 0,3 0 150,-2 0-99,3 0 1,-6 0 30,3 0 0,0 0-2,-1 0 1,4 0 37,-4 0 0,3 0 247,-2 0-237,-1 0 31,-2 4 0,-1-3-45,1 6 1,0-5-5,3 4 1,-2-4 0,4 4 1,-2-3-51,2 2 0,-1-2-1,1 3 0,2-3-5,-1 2 0,-2-2-21,1 3 0,0-4 51,3 4 0,0-3-13,0 3 8,0-1 0,0 4-101,0-1 0,0-2 35,0-1 0,0-2-9,0 3 0,1-4 47,2 4 1,2-3-8,3 2 1,-2-3-133,-1 1 0,1-2 69,2-1 1,2 0 125,1 0 1,-2 0-94,2 0 0,0-1-1,0-2 1,-2 1 2,3-3 1,0 2 9,-1-3 1,0 2 168,-2-2 1,-4-1 241,1 1 0,-2 1-212,2 0-52,2-1-572,-8-2 1,4-1 205,-4 1 1,-4 2-1258,-5 1 1503,1-1 0,-8-2 0,3-1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127 18 7563,'-5'0'280,"1"0"480,1 0-299,2-4-256,-7 3 0,6-3-31,-3 4 0,2-2 286,-3-1-319,5 0 136,-7 3-182,3 0-158,-3 0 1,1 1 58,1 2 0,-2-1-46,3 3 1,0-2 24,0 3 1,2-1-10,-3 4 0,3-4 9,-2 1 0,2-1-14,-3 4 0,4-1-76,0 1 1,1-1 67,1 0 0,0 1-102,0-1 1,0 1 79,0-1 0,1-2-97,1-1 1,0 0 117,4 1 1,0-2 12,2-1 0,0-2-11,1 2 0,2-2 12,0-1 1,1-3-41,0 0 0,-3-3-8,2 0 1,1-1 438,0-2 0,-1 1-157,-3-1 1,0 1 30,-3-1 0,2 1-138,-4 0 0,-1-1-18,-2 1-168,0-1 1,-1 2-237,-1 1 0,-4 0-1473,-5 3 1802,1 0 0,-5 3 0,2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9 127 6880,'5'-5'0,"-1"1"0,-4 4 0,0 0 0,0-3 0,0 2-1116,0-3 1117,0 0 88,0 3 9,0-2-29,0-1 18,0 3 136,0-3-107,0 0-26,0 4 110,0-4-118,0 0-52,0 3 1865,0-3-1790,0 12 1,-3-5-44,0 5 1,0-1-105,3 1 1,0-2 62,0-1 0,0 1-73,0 2 0,-1-2-82,-2-1 1,2 1 105,-1 2 1,1 1 28,1-1 0,0 1-16,0-1 0,0 1-111,0-1 1,0-2 61,0 3 1,0-5-40,0 4 0,0-1 61,0 1 1,0 0-24,0 1 0,0-1-5,0 1 0,0-1 5,0 0 1,0-2 30,0 0 1,0-1-24,0 4 1,0-4 50,0 1 1,0-3-45,0 2 1,0-2 47,0 3 1,0-3-72,0 2 27,0-3 64,0 5 1,0-5-72,0 4 35,0-4 0,0 3-35,0-3 12,0-1-6,0 7 34,0-7 26,0 2-5,0 1-27,0-3 3,0 3-10,3-4 17,-2 0 11,3 0-8,0 0 0,-2 0-14,3 0 17,-3 0 3,6 0 0,-6 0 7,3 0 1,-2 0-13,3 0 1,-4 0 2,4 0 1,-3 0 0,2 0 0,0-1 12,1-2 0,1 2-10,-1-2 29,1 2 1,2 1 34,-1 0 0,0-1-57,-3-1 0,3 1 99,-3-2 1,3-1-88,0 1 0,1 1 5,-1 2 0,0-1 9,1-2 0,-4 2-27,1-2 0,0 2 28,2 1 1,-2 0-85,-1 0 0,-2 0 22,3 0 3,-1 0 1,4-3 3,-1 1 1,-2-1 20,-1 3-7,1 0 1,2-3-5,1 0 6,-1 0 0,0 2 3,-3-1 1,3 1 7,-3-2 1,0 2-7,1 1 0,-4 0 0,4 0 1,-3 0-2,2 0 0,-2 0 0,3 0-154,-4-4 144,5 3-111,-2-2 94,3 3-59,1 0 0,-4 0 88,1 0 1,-3 0-31,2 0 0,-2 0 74,3 0-102,-1 0 87,4 0 1,-1 0-49,0 0 0,-2 0 8,0 0 0,-3 0 18,2 0 1,-2 0 13,3 0 0,-4 0-29,4 0 1,-3 0-9,2 0-232,-3 0 144,6 0-253,-7 0 176,6 0 179,-6 0 0,7 0 0,-8 0 0,4 0 0</inkml:trace>
  <inkml:trace contextRef="#ctx0" brushRef="#br0" timeOffset="1">531 354 6679,'0'5'88,"0"2"0,0-5-149,0 4 0,0-4 84,0 4 0,0-3 26,0 2 1,0-2-19,0 3 0,0-3 62,0 2-97,0 1 47,0 2 0,0 1 18,0-1-52,0 0 1,0 1-62,0-1 10,0 1 0,0-1 58,0 1 1,0-4-127,0 1 113,0-1-24,0 4 10,0-1 23,0 1-23,0-1 11,0 0 1,0-2 9,0 0-15,0-5 20,0 7-15,0-7 0,1 3 68,1-4-62,-1 3 1,3-2 27,-4 3-5,0 0-45,0-3 33,0 6-27,0-6 1,1 3 20,2-4 28,-2 0-32,2 4 13,-3-3-82,0 2-22,4 1-109,-3-3 167,3 3 10,-4-4-175,0 0 254,4 0 1,-3-1 32,1-2-91,-1 2 0,-1-4 56,0 3-57,4 1 1,-3-4-2,2 2 7,1 2 86,-3-6-90,7 2 1,-6-2 194,3 1-76,-3-2-101,6 4 1,-6-5 8,3 1 1,-3 2 4,1 1 0,-1-1 67,0-2 1,-1 2-56,2 1 1,1-1 48,-1-2-81,3-1 1,-4 1-170,4-1 185,-4 1-13,5-1-60,-6 1 51,7 0 0,-8 2-35,3 0 1,-1 5 28,1-2 0,-2 1-48,2-1 44,-2 2 1,0-5-10,1 3 1,-1-1 5,2 1 0,-2 1-1,-1-3 0,4 3 0,-3-6 1,3 7 64,-1-5-62,-2 4 1,3-3 3,-4 3 59,0 1 49,4-3-111,-4 4-466,4 0 0,-8-4 0,0 0 0</inkml:trace>
  <inkml:trace contextRef="#ctx0" brushRef="#br0" timeOffset="2">43 26 7544,'1'-5'423,"1"2"-213,-1 2-107,3 1-13,0 0 0,-2 0 8,3 0 0,-2 0-58,3 0 1,-3 0-136,2 0 0,-2 0 48,3 0 104,-1 0 0,4 0-12,-1 0 1,0 0-16,1 0 1,-1 0-104,1 0 1,-1 0 97,1 0 0,-1 0-61,0-3 0,1 2 31,-1-2 0,1 2-2,-1 1 0,0 0-1,1 0 1,2-1 13,0-2 1,0 2-6,-2-1 1,-1 1-2,1 1 1,-1 0 9,1 0-8,-1 0 1,0 0 0,1 0 1,-1 0-3,1 0 0,-1 0-9,0 0 0,-2 0 13,0 0 0,-1 0-4,4 0 1,-4 0 61,1 0-60,-1 0 0,4 0 1,-1 0 1,1 0 1,-1 0 2,0 0 0,-2 0 37,0 0-44,-1 0 1,1 1-139,0 1 144,-1-1-145,4 3 121,-1-4-46,0 0 25,1 0-21,-1 0-12,1 0-37,-1 0 11,0 0 35,1 0 40,-1 0-34,1 0 39,-1 0 0,0 0-12,1 0 0,-3 0 28,-1 0 0,-2 0-33,3 0 23,-1 0 0,4 0 23,-1 0 0,-2 0-30,-1 0 0,-2 0 17,3 0-12,-1 0 0,4 0 15,-1 0 1,-2-1-22,-1-2 11,1 2 0,2-2-3,1 3 0,-4 0 15,1 0 0,-3 0 5,2 0 0,-2 0-24,3 0 32,-1 0-25,4 0 6,-1 0 0,-2 0 1,-1 0 1,-2 0-3,3 0-35,-4 0 15,1 0 1,-2 0 22,2 0-14,-2 0-174,3 0 190,-4 3 0,-1-2 55,-2 2 6,2-2-179,-3 3 123,4-3 0,0 3 7,0-1-2,0-2-142,0 7 1,0-7 114,0 5 0,0-3 7,0 3 1,-1-5-2,-1 2 12,1 2 20,-3 0 0,4 3-32,0 0 0,0-2 10,0 0 0,0-4-7,0 4 40,0 0 1,0 2-35,0 0 1,0-2 128,0 0-67,0-1 0,0 4 10,0-1 0,0-2-43,0-1 2,0 1 0,0 2-21,0 1 0,0-4 20,0 1 1,0-3 48,0 2-27,4 1 5,-3 2 58,2 1 8,-3-1-180,0 1 130,0-1-154,0-3 135,0 2-90,0-6 1,0 4 56,0-2-121,0-3-527,0 4 1,0-4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1 421 7138,'4'0'471,"0"0"-281,-4 0-158,4 0 55,-3 0 1,2 1-70,-3 2 58,0-2 1,1 4 60,2-3-210,-2-1 0,3 4 80,-4-2 1,0-1-141,0 3 188,4-3-101,-3 6 1,3-5 73,-1 3-142,-2 1 114,3-2 0,-1 4-5,-1-1 0,2-2-122,-1-1 1,-2-2 68,2 3 1,-2-2 32,2 2 1,-1 0-34,4-3 112,-4 4-84,5-3 1,-5 4-5,4-2 8,-5 1 1,4-3-20,-2 1 31,-2 3 0,4-6 1,-3 3 0,-1-2-232,2 3 215,2-4 1,-4 2-177,1-1 162,3-2 0,-3 4-2,4-3 46,-5-1 4,3 3 1,-3-3 6,2 2-72,-2-2 148,3 3-114,-4-4-64,0 0 79,3 0-94,-2 0 55,3 0 43,-4-4 1,1 3 183,2-2-112,-2 2-25,2-3 1,-3 3-32,0-5 31,0 4-55,0-5 36,0 2 0,0-1-43,0 1 0,1 0 37,2-1 1,-2-1-24,2 1 0,-2 2 54,-1-2-23,0 0 0,0-2 1,0 0-6,0-1 41,0 1 0,0-1-43,0 1 0,0 2 41,0 1 0,0 2-31,0-3 0,0 4-48,0-4 0,0 3 11,0-2 1,0 2-5,0-3 0,3 3 29,-1-2 0,1 2 8,-3-3-111,0 4 85,0-5-14,0 2 1,0 0 12,0-1 0,1 3-3,2-2 0,-2 2 9,2-3 0,-2 4 1,-1-2-9,0 1-1,0 2 501,0-3-476,0 12-18,0-6-45,0 5 70,0-7-26,0 0-18,0 4 18,0-3-433,0 2 0,0-3 0</inkml:trace>
  <inkml:trace contextRef="#ctx0" brushRef="#br0" timeOffset="1">203 421 6341,'4'0'215,"1"0"-90,-2 0-76,-2 0 0,3 0 32,-1 0 27,-2 0-62,6 0 0,-5 0-21,4 0 0,-3 0 26,2 0 1,-2 0-81,3 0 0,-3 0 109,2 0-90,1 0 70,2 0-175,1 0 59,-1-3 75,0 2-72,1-3 53,-1 4 1,-2 0-44,-1 0 0,-2 0 38,3 0 1,-3 0-15,2 0 0,-2 0 11,3 0 0,-3 0-48,2 0 0,-2 0 40,3 0 0,-4 0 0,4 0 0,-3-1 34,2-2 0,-2 2-37,3-2 0,-3 2 38,2 1 1,-2 0-44,3 0 10,-5 0-1,7 0-73,-3 0 0,0 0 52,1 0 0,-3 0-50,2 0 49,-3 0-17,6 0-3,-4 0-4,5 0 64,-1 0-28,0 0 1,1 0 35,-1 0 0,-2 0 0,0 0-4,-1 0 1,4 0 24,-1 0 0,-2 0-46,-1 0 79,1 0-65,2 0 1,1 0 2,-1 0 0,-2 0 5,-1 0 1,-2 0-3,3 0 0,-4 0-11,4 0 1,-3 0 9,2 0 1,-2 0-1,3 0 1,-3 0-2,2 0 0,-2 3-18,3 0 0,-3 0 16,2-3-3,1 0 1,2 0 14,1 0 0,-4 0 57,1 0-64,-1 0 1,4 0-2,-1 0 1,1 0 39,-1 0 1,-2 0-36,-1 0 1,1 0 67,2 0 0,-2 0-40,-1 0-16,1 0 0,2 0 85,1 0-57,-1 0 1,1 0-39,-1 0 1,-2 0-6,-1 0 1,-2 0-83,3 0 0,-3 0 62,2 0 1,-2 0-512,3 0 177,-5 0 346,7-4 0,-7 3 0,3-3 0</inkml:trace>
  <inkml:trace contextRef="#ctx0" brushRef="#br0" timeOffset="2">135 26 6158,'0'5'736,"4"-2"-685,-3-3 1,4 0 152,-3 0-169,-1 0 1,4 0 145,-2 0-175,-2 0 0,3 0 178,-1 0-112,-2 0 1,4 0-23,-2 0 0,-2 0-98,5 0 40,-4 0 1,5 0 58,-1 0 0,-1 0-116,0 0 0,-2 0 133,3 0-229,-1 0 177,4 0 1,-1 3-40,1 0 1,-4 0 19,1-3-3,-1 0 1,4 0 3,-1 0 1,-2 0-2,-1 0 1,1-3-10,2 0 1,-2 0 11,0 3-103,-1 0 98,4 0 0,-1 0-11,1 0-29,-1 0 42,0 0 1,1 0-9,-1 0 0,-2 0-12,-1 0-2,1 0 0,2 0 14,1 0 1,-4 0-4,1 0-7,0 0-15,2 0 0,0 0 23,1 0 1,-4-2-3,1-1 0,-3 0 10,2 3-10,1 0 0,2-1 32,-3-2 0,3 2-27,-3-2 0,0 3 1,1 0 0,-4 0-1,4 0 1,-3 0 24,2 0 0,-2 0-45,3 0 0,-3 0-237,2 0 233,1 0-12,2 0-190,1 0 160,-1 0 95,0 0 0,1 0-64,-1 0 1,-2 0 92,-1 0 0,-2 0-105,3 0 137,-1 0-104,4 0 18,-1 0 40,1 0 0,-1 0-34,1 0 1,-4 0 3,1 0 1,-3 0-4,2 0 0,-3 0-1,6 0 0,-5-1-72,3-2 1,1 2 0,-5-3 62,4 4 0,-3 0-28,2 0 8,-3 0 14,6 0 1,-7 0-31,5 0 100,-4 0 0,4-1-89,-3-2 133,0 2 0,-2-2 27,2 3-105,-2 0-6,2 0 33,1 0-90,-3 0 88,3 0-10,0 0-60,-3 0-14,2 0 92,1 0 19,-3 0 228,3 0-244,-4 3-22,0-2 0,0 4-65,0-2 0,0-1 12,0 3 70,0-3-18,0 6 0,0-4-18,0 5 0,0-4-9,0 1 1,0-3 3,0 2 0,3-2 1,-1 3 1,1-3 20,-3 2 1,0-2 51,0 3 0,0-4-114,0 4 79,0 0-24,0 2 1,0 0-4,0 1 0,0-4-211,0 1 207,0 0-45,0 2 0,0 1 6,0-1-1,0-2-8,0-1 1,3-2-66,0 3 74,0-5-6,-3 7 15,0-3 0,0 0 23,0 1 1,0-3-43,0 2-2,0-3 20,0 6 0,0-7 41,0 5 0,0-3 31,0 2 1,0-2-62,0 3 0,0-3 5,3 2 0,-2-2 3,2 3 100,-2-4-93,-1 5 1,0-5 54,0 3-63,0-3-8,0 6-12,4-7 0,-3 3 33,1-1 96,-1-2-96,-1 3 36,0 0-42,0-3 1,0 3 11,0-1 61,0-2 176,0 3-316,0-1 120,0-2-176,0 3 157,0 0-60,0-3-518,0 3 0,0-4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1 673 7661,'0'-5'-415,"0"-1"1,0 3 472,0-2 0,0 2 171,0-3 29,0 4-279,0-5 1,0 2 37,0-3 1,0 2-31,0 1 46,0-1 1,1-2 29,2-1 1,-2 4 19,1-1-28,-1 0 1,2-2-77,0 0 76,0-1 1,-2 2-7,1 1 0,-1-1-60,2 1-82,2-2 0,-3 0-30,3 0 0,-2-1 85,3 1 1,-4-2-62,4-1 1,-3 2 51,3-2 0,-4 1 4,4 2 1,-3-3-67,2-1 149,1 1 1,2 3 55,1-1 1,-4 1-9,1 0-53,0-1 0,2 1-27,0-1 0,0 4-29,-3-1 1,3 3 33,-2-2 0,0 2-58,0-3 1,1 4 46,-1-4 1,-2 3 15,2-2 17,0 3-19,2-2 1,1 1 59,-1 0 0,-2 1-69,-1 2 0,-2 0 30,3 0-1,-1 0-65,4 0 50,-1 0 0,0 0-1,1 3 1,-4-2-11,1 2 0,-3 1-3,2-1 0,1 0-25,2 0 0,-2-1 25,0 4 1,-4-2-28,4 2 26,0 1 0,1-2 30,-1 3 0,1 1-29,-1-1 0,-1-2 8,0-1 0,-2 1-12,3 2 1,-5 1 2,2-1 0,1 4-10,-1-1 0,2 0 13,-2-3 1,1 1-20,-1-1 0,-2 2 16,1 1 1,2-2-53,-1 2 0,1-1 45,-1-2 1,-3 0-160,3 1 0,1-1 47,-1 1 1,0 0 32,-3 2 1,2-1-74,1 1 0,0-2 56,-3 0 1,0 2 91,0 0 0,0 0-71,0-2 0,0-1 105,0 0 1,0 1-99,0-1 1,0 1 202,0-1-150,0 0 1,0 1 13,0-1 14,0 1 1,0-1-25,0 1 1,0-4-7,0 1 1,0-3 4,0 2 1,-1-3-244,-2 1 212,2 2-146,-2-5 190,3 4 0,0-4 0,-4 4 0,-1 1 0</inkml:trace>
  <inkml:trace contextRef="#ctx0" brushRef="#br0" timeOffset="1">320 51 7701,'-4'0'803,"0"0"-561,0-4 48,3 3-177,-2-3 0,0 3 35,0-1 1,-1 1-84,1-2 57,3 2 200,-8 1-385,3 0 0,0 0 57,-1 0 0,3 1-123,-2 2 0,2-1 38,-3 3 1,2-2-24,-2 3 1,0-4 22,3 4 0,-3 0 52,3 2 0,-3-2 9,0-1 0,2 1-15,2 2 1,-2 1 37,1-1 0,0 1-39,3-1-47,0 0 1,0 1 71,0-1 0,3-2-38,0-1 1,3-3 57,0 1 1,-1 1-4,0-1 0,1-1-31,2-2 0,0-1-2,-3-1 1,3 0 285,-2-4-209,1 1 1,1-4-227,1 1 1,-4 0 72,1 3 1,-4-3 112,1 3 0,1-3 0,1 0 0</inkml:trace>
  <inkml:trace contextRef="#ctx0" brushRef="#br0" timeOffset="2">699 884 7336,'0'-5'480,"0"-3"-384,0 4 0,0-5-46,0 1 1,0 2 204,0 1-128,0-1 1,0-2-165,0-1 1,-3 1 77,0-1 1,1 1-10,2 0 1,0-1 50,0 1 0,-3-3-112,0-1 0,0-2 96,3 3 1,0-4-10,0 1 0,0 1 0,0-1 1,0 3-61,0-3 0,0 3-24,0-3 1,0 3 61,0 0 0,3-1-83,0 1 1,0-1 71,0 0 1,-1 2-91,4-4 0,-1 1 80,4-1 0,-4-1-5,1 4 0,-1-3-44,0 3 0,3-2-61,-3 2 0,2 2 124,-1-2 0,0 4 4,-3 1 1,3 2-15,0-2 0,-1-1-25,0 1 1,-2 1 3,3 0 1,-2 2 12,2-3 114,1 5 0,-2-4-62,4 2 0,-4 2 8,1-2 1,-3 2-37,2 1-21,1 0 0,2 0-81,1 0 97,-1 0 1,0 3-80,1 0 1,-1 0 67,1-3 0,-4 3-12,1-1 1,-1 4-38,4-3 0,-4 3-5,1 0 1,-1-1 14,0 0 0,3 1-1,-3 2 1,0 1 25,1-1 0,-3 1-14,2 3 1,-2-3-31,3 2 0,-4 0 29,4 0 0,-3-2-1,2 2 1,-3 1-21,1 0 1,1 3-108,-1-1 0,2-1 20,-2 1 1,3-1 24,-4 1 1,4 2 24,-3-2 0,2-1 8,-2 1 1,1-3 37,-1 3 0,-1-1-40,3 1 0,-2-1-1,3-2 1,-4-1 43,4 1 0,-4-1 137,1 2 0,0-3-176,0 2 21,0-2-532,1 0 179,-3-1-470,3-3 860,-4-1 0,0-4 0,0 0 0</inkml:trace>
  <inkml:trace contextRef="#ctx0" brushRef="#br0" timeOffset="3">918 127 7460,'-5'-4'521,"1"3"-383,0-7 0,3 7-93,-5-1 0,3 0 305,-2-1-40,3 2 1,-6-3-261,4 4-89,-5 0 0,1 1-70,-1 2 1,4-1 7,-1 4 0,3-1 107,-2 4 1,2-2-45,-3-1 0,4 1 63,-4-1 1,3 1 90,-2 2 0,3-1-6,-1 0-80,2 1 0,1-1 44,0 1 1,1-1-43,2 0 0,-1-2-74,3 0 0,-2-4 85,3 0 1,-4-1-31,4-1 1,-3 0 53,2 0-53,1 0 1,0-3-15,-1 1 0,-2-5 22,3 2 0,-4 0-501,4-1 0,-3 1 57,2-4 422,-3 1 0,6-1 0,-4 1 0</inkml:trace>
  <inkml:trace contextRef="#ctx0" brushRef="#br0" timeOffset="4">1330 715 7673,'4'0'-889,"0"0"3360,-4 0-2406,-4-3 49,4-2 0,-4-4-93,4 1 0,0 0 54,0-1 0,-1 1-97,-2-1 0,2 0 54,-2-2 0,2 2 25,1-3 1,0-1-143,0-1 0,-2 1 82,-1-1 0,0 1 10,3-1 0,0-2 23,0 2 1,0 1-11,0-1 0,0 3 41,0-3 0,0 3 142,0-3 1,1 2-157,2-2 0,-1 3-34,3-3 0,0 3 50,0-3 0,3 3 5,-2-3 1,-2 3-166,2 0 1,-1 2 81,4 0 1,-1 1 17,1 0 0,-4-1 8,1 1 0,-1 2 23,4 0 1,-1 4-126,1-4 1,0 1 101,2 0 0,-1 0-23,1 2 1,-2 2 19,0-1 0,2 1 33,0 1-1,0 1-40,-2 1 1,-1 0-5,0 4 1,1-1 40,-1 0 1,4 3 130,-1-3 0,0 3-162,-3 0 0,1 0-2,-1-3 0,1 5-41,-1-1 1,3 1 64,0-1 0,0 0-122,-6 2 1,3-1 50,-3 4 1,3-2-56,0 2 0,-2-3 60,0 3 1,-4 0 1,4 3 0,-1-3 1,0 0 0,2 0 2,-4 3 1,2-3-69,-2 0 1,4-1 68,-2 1 1,0 1-103,0-4 0,-2 3 83,3-3 1,-3 1-2,2 0 1,-2-3-11,3 2 1,-5-2-56,2 0 0,1-1-200,-1 1 166,0-1-24,-3 0 1,2-2-52,1 0-804,0-4 325,-3 1 705,0-3 0,0 0 0</inkml:trace>
  <inkml:trace contextRef="#ctx0" brushRef="#br0" timeOffset="5">1431 17 7668,'-9'-1'-16,"1"-2"1,2 3 0,1-3 285,-2 2-215,3-3-37,-3 3 128,2-3-105,1 4 1,-4 0-102,3 0 0,0 0 285,-1 0 1,3 0 13,-2 0 61,3 4-118,-6 1 0,7 0-3,-5 1-84,4 0 1,-2 2 36,4 0 1,0-2 40,0 0 1,0-1 7,0 4 0,0-1-275,0 0 0,0-2-57,0 0 53,0-1 1,1 3-88,2-3 187,-2-1 0,4-1 310,-2 0-246,-3 0 0,8-4-43,-2-2 1,-2 1-2,2-4 0,-1 1 121,0-4 1,3 4 9,-3-1-188,3 0 1,-1-2-258,-1 0 1,0 2 151,-3 0 1,0 4-977,-3-4 471,0 4 302,0-5 343,-4 6 0,-1-7 0,-3 4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0 228 7898,'0'-5'-336,"0"1"176,4 4 182,-3 0 1,4 0-124,-2 0 102,-3 0-50,8 0 43,-3-3 1,2 1-93,-1-4 74,1 4 7,-2-5 5,3 2 0,-2-1-6,-1 1 1,-2 2 75,3-3 0,-3 4-64,2-4 0,-3 3 6,1-2 60,2 3 86,-4-6-258,6 7 1,-6-3 124,2 1-396,-2 2 209,2-3-266,-2 0 76,3 4 364,-4-4 0,0 4 0,4 0 0,1 0 0</inkml:trace>
  <inkml:trace contextRef="#ctx0" brushRef="#br0" timeOffset="1">143 76 7211,'0'-4'81,"0"0"1,0 3-230,0-2 246,0 2-163,0-6 1,1 5 92,2-4 0,-2 3-10,2-2 0,-1 3 2,1-1 1,-3 1-12,3 0 0,-1 1 3,1-2 0,-1-1-56,3 1 14,-3 0 52,6 0-36,-4 2 1,2-4 20,0 2 1,-4 2-30,4-1 20,-4 1-2,5 1 4,-6 0 0,3 0-22,-4 3 1,0-1 20,0 4 0,0-3-89,0 2 0,-3-2 82,0 3 1,-2-4-64,2 4 0,-3-3 50,4 2 0,-2-2-4,1 3 1,2-3-126,-2 2-308,2-3 177,1 2 147,0-4 134,4 0 0,-2 0 0,4 0 0,-4 0 0,4 0 0,-4 0 0,3 0 0,-3 0 0,0 0-39,4 0 39,-4 4 107,5-3 0,-5 3-23,4-1 272,-4-2-178,1 6-86,1-6-30,-3 7 1,3-6 358,-4 3-123,0-3-45,0 2-198,0 0 1,-3-2 130,0 3-287,-3-3 1,1 5 69,-4-5 0,1 2-324,0-1 1,-1-1 159,1 3 1,-1-3 98,1 1 96,0 2 0,-5-4 0,0 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4:48.4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312 118 8360,'-5'0'103,"1"0"0,3 0 16,-1 0-258,1 0 155,-7 0 0,6 0 29,-3 0 0,2 0-28,-3 0 1,4 0-32,-4 0 1,3 0 92,-2 0 1,2 0 93,-3 0 51,1 0-119,-4 0 53,1 0-26,-1 0-76,1 0 5,-1 0 0,4 0-49,-1 0 0,3-1-27,-2-2-31,3 2-156,-6-2 221,4 3 1,-2 0-128,1 0 0,2 0 16,-3 0 36,4 0 33,-5 0 0,5 0 65,-4 0-18,4 0 1,-2 0 240,1 0-118,2 0-1356,-3 0 1,4 0 0</inkml:trace>
  <inkml:trace contextRef="#ctx0" brushRef="#br0" timeOffset="1">118 68 7005,'0'-5'72,"0"1"369,0 4-273,0-4-94,0 3-107,0-2 189,0-1-227,0 3 133,0-6-122,0 6 100,0-7 0,0 6-133,0-3 113,0 3-14,0-6-66,0 7 69,-3-6 1,1 6 28,-4-2-23,4 2-18,-5 1 15,2 0-25,-3 0 19,-1 0 0,1 0 11,-1 0-3,1 0-29,0 0 1,2 3 7,0 0 1,5 1-33,-2-2 1,1-1 32,-1 2 8,2 2 0,-3-3-5,4 3 1,0-2-3,0 3-215,0-4 208,0 5 1,1-5-82,2 4 46,-2-5 89,7 3-66,-4-4 1,2 0 70,-1 0-64,-3 0 10,2 0 50,0 0-45,-3 0-257,2 0 250,-10 0 1,4 0-3,-5 0 1,4 0 79,-2 0 1,5 1-96,-2 2 151,-2-2 0,3 5-73,-3-3 1,3 1 159,-1-1 1,1-2 0,-1 1 265,2 3-339,-2 0 0,3 0-32,0 1 1,0-3 65,0 2 0,0-2 68,0 3-207,3-1 0,-1 1 97,4 0 0,-3-4-126,2 4 0,-2-4 54,3 1 0,-4-2-138,4-1 101,0 0 1,2 0 27,0 0 1,1 0-562,-1 0 1,1-4 227,-1-2 0,1 2-608,-1-2 1,3 1 890,0 0 0,1-6 0,-4 1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6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54 183 7019,'-4'0'0,"1"0"0,3 0 0,-4 0 0,3 0 0,-2 0 0,0 0 0,2 0-1246,-3 0 1248,1 0 89,2 0-81,-2 0 87,-1 0-80,3 0 397,-2 0-419,3-3 106,-3 2-79,2-3-13,-2 4 0,2 0 22,-2 0 149,2 0 1630,-2 0-1704,10 0-158,-6 0 75,9 0 15,-5 0 1,0 0-54,0 0 0,-3 0 73,3 0-100,-3 0 1,5 0 58,-2 0 1,-1 0-73,1 0 52,0 0 1,3 0-5,-1 0 1,1 0 4,0 0 0,0 0 3,2 0 1,-1-2-50,1-1 0,1 1 43,-1 2 0,3-3-27,-3 1 0,2-1 23,-1 3 0,1 0-3,-2 0 0,4-2-92,-2-1 0,0 1 46,1 2 0,-1-3 29,0 1 0,3-1 1,-3 3 1,3-3 42,0 1 0,-2-1-49,-1 3 1,1-2 70,2-1 0,-2 1-61,-1 2 0,0-1-15,1-2 0,1 3 13,-1-3 0,0 2 1,0 1 0,1-1 30,-1-1 1,-1 1-23,1-2 0,-3 3 10,2 0 1,0 0-16,1 0 0,0 0-6,-2 0 0,-1 0 9,1 0 1,0 0-6,1 0 1,2 0 41,-4 0 0,3-3-33,-3 1 1,3-1-33,0 3 1,-1 0 29,0 0 0,1 0-3,2 0 0,-2 0-1,0 0 0,-1-2 32,3-1 1,1 0-27,-1 3 0,0-2 33,0-1 1,0 1-17,1 2 0,0 0 0,1 0 1,-1 0-43,2 0 0,-2-3 34,-1 1 0,0-1-1,1 3 1,1 0 1,1 0 0,0-1-45,-3-1 1,1 1 34,2-1 0,-1 1 26,3 1 0,-3 0-4,1 0 1,0-1 2,0-2 0,0 2 10,0-1 0,-1 1-24,3 1 0,-2 0 10,2 0 0,-3 0-5,1 0 1,0 0 2,0 0 1,3 0 0,0 0 0,-2 0-13,1 0 1,0 0 6,3 0 1,0 0-2,0 0 1,-3-2-1,0-1 0,1 0 2,1 3 0,1 0-54,0 0 0,0 0 50,0 0 1,0 0-5,2 0 0,-1 0-1,1 0 1,0 0 12,0 0 0,-1 0 4,1 0 0,0 0-17,0 0 1,-1 0 17,4 0 0,-2 0-14,2 0 0,-3 0 1,3 0 1,-3 0 7,3 0 1,-3 0 2,3 0 1,-1 0-8,1 0 1,1 0-1,-4 0 0,4 0 0,-2 0 0,1 0 0,-1 0 0,1 1-7,3 2 0,-4-2 6,1 1 1,-1-1-25,1-1 1,2 0 25,-2 0 0,-1 0-4,0 0 1,0 0 0,2 0-4,-1 0 1,-3 0-1,3 0 1,-1 0 8,1 0-13,2 0 43,-7 0 1,6 0 0,-4 0-34,0 0 1,1 0 30,-1 0 0,1 0-26,0 0 1,0 0 4,2 0 0,-1 0 70,-2 0 0,0 0 0,2 0-56,-1 0 1,2 0-34,-3 0 39,0-3-97,1 2 82,-2-3 0,5 4 5,-4 0 0,3 0-42,-3 0 0,3 0 20,-3-3 0,3 2-1,-2-1 1,1 1 0,0 1-3,0 0 1,0-3 5,0 1 0,3-1-38,-2 3 37,-2 0 0,4-1-16,-3-1 1,0 1 12,1-1 1,-2 1 3,1 1 0,-1 0-4,2 0 0,-3-3 0,2 1-4,-1 0 1,2 1-16,-3 1 18,1 0 1,-1 0-22,0 0 0,3 0 19,-3 0 0,1-2-5,-3-1 1,2 0 0,0 3 12,0 0 0,-2 0-16,0 0 6,0 0 14,3 0 1,-2-2-1,1-1-6,-1 2 0,-2 0-5,1 1 0,0 0 5,0 0 1,-3-1-1,0-1-11,1 0 1,1-1 7,-2 3 1,2 0 0,-5 0 4,3 0 0,-1 0-5,2 0 0,-2 0 0,-1 0 0,-1 0 0,2 0 21,0 0-20,-2 0 4,2 0-4,-3 0 1,2 0 0,-2 0 0,-1 0 1,0 0 1,0 0 30,0 0 0,0 0 0,-1 0 57,1 0-81,-5-3 26,8 2 1,-7-2 0,3 3 14,-2 0 1,-2 0-30,3 0 0,-3 0 1,3 0 0,-3 0 0,2 0-64,-1 0-43,-1 0 97,-2 0 1,-1 0 0,2 0-111,1 0 1,-4 0 59,1 0 0,-1 0 29,2 0 0,-1 0 0,1 0-349,0 0 173,-4 0-18,2 0-610,-1 0 815,-1 0 0,3 3 0,-3 1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6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53 6352,'4'0'720,"3"0"-531,-6 0-144,2 0 56,0 0-90,-2 0 1,3 0 31,-1 0 1,-1 0 103,3 0-15,-4 0-38,6 0-19,-6 0-137,6 0 1,-3 0-95,4 0 186,-4 0 0,3 0-17,-2 0 0,1 3 0,3-1-40,1 0 43,-2-1 0,4-1-7,-2 0 1,2 0 0,3 0 11,-3 0-16,6 0 0,-5 0 11,4 0 0,2 1 0,-1 1-22,-1-1 1,2 2-1,0-3 7,1 0 1,2 0 0,-3 0-38,0 0 42,3 0 0,-2 0-46,3 0 0,-1 0 42,1 0-8,0 0 3,0 0 0,0 0-110,-1 0 106,1 0 0,-3 0-11,1 0 1,-1 0 0,2 0 0,-1 0-6,-1 0 1,1 0 0,0 0 14,0 0 1,1 0 0,-2 0-9,2 0 4,-3 0 0,3 0 7,-2 0 0,2 0 0,-1 0-19,-1 0 14,0 0 1,2 0 13,-2 0 1,2 0-1,-2 0-7,-1 0 0,3 0 0,-2 0-17,-1 0 0,3 0-12,-2 0 24,-1 0 1,3 0 1,-4 0-3,3 0 1,0 0 13,0 0 0,-2 0 0,1 0-4,1 0 10,-2 0 0,2 0-17,-3 0 1,3 0 14,-1 0 1,0 0-15,0 0 42,-3 0 0,5 0 0,-3 0-26,1 0 0,2 0 0,-3 0 4,0 0-17,3 0 1,-2 0 3,2 0 0,-1 0-3,-1 0 1,0 0 13,3 0-20,0 0 1,-1 0 0,-1 0 11,-1 0 0,0 0 1,3 0-11,0 0 5,0 0 0,-3 0-8,0 0 0,1 0 5,1 0 1,1 0 0,-1 0 6,-2 0-4,2 0 0,-2 0 0,2 0 0,1 0 21,0 0 1,0 0-20,0 0-3,3 0 1,-3 0 0,3 0-27,-3 0 1,3 0 28,-1 0 0,4 0-65,-6-3 0,6 2 55,-4-1 4,1 1 1,0 1-10,2 0 6,-2 0 0,3 0-68,-4 0 1,3 0-1,-2 0 2,1 0 1,-2 0-1,3 0 49,1 0 0,-2 0 0,1 0-49,0 0 65,-1 0 0,2 0-11,-1 0 0,-1 0 0,1 0 18,1 0 1,-1 0 0,1 0-18,-1 0 1,-3 0-1,3 0 13,1 0-9,0 0 1,-1 0-6,0 0 0,0 0-2,2 0 1,0 0 22,-2 0 1,1 0-1,-2 0-22,0 0 1,3 0 39,-2 0-25,-2 0 0,3 0-4,-1 0 1,1 0-3,-1 0 0,0 0 15,-2 0 1,1 0-13,-1 0 1,2 0-1,-3 0 1,3 0-23,-3 0 0,3 0 0,-2 0 19,1 0 0,-1 0-8,1 0 1,-1 0 5,2 0 1,-4 0-3,1 0 1,2 0 2,-2 0 0,0-1-7,-2-1 0,2 1-48,1-2 55,-1 2 0,0 1 8,1 0 0,-1 0-15,-2 0 1,-1 0 36,1 0 1,0 0-41,0 0 30,0 0 0,-1 0-1,1 0 1,0 0-9,0 0 0,-2-2 4,2-1 1,-5 1-10,5 2 57,-2 0-49,2 0 0,-3 0-2,0 0 3,1 0 1,-1 0-2,0 0 0,0-3-1,3 1 1,-2-1-6,2 3 1,-4 0 5,4 0 0,-5 0-3,2 0 0,-2 0 1,2 0 1,-2 0-1,2 0 0,-2 0-31,2 0 0,-2 0-3,2 0 31,-3 0 4,5 0 1,-5-2-10,3-1 3,1 0 11,-2 3 1,0 0-13,-1 0 1,-1 0-1,3 0 0,-3 0 31,1 0 0,-1 0 0,0-2-25,0-1 1,2 1 0,-2 2 0,0 0-1,0 0 0,-1 0 0,0 0 6,-1 0-4,0-3 0,0 2 0,0-2 0,1 2 0,-1 1 168,0 0-160,-3 0 1,1 0 0,-2 0 11,1 0 99,-3 0-107,6 0 0,-7-2 0,3-1 0,-1 2 46,0 0-41,0 1 0,-2 0 0,0 0 118,-1 0-131,1 0 1,-1 0 0,1 0 10,0 0 1,-2-1-40,-1-2 58,2 2-2,-6-2-408,6 3 142,-6 0-28,2 0 260,0 0 0,-2 0 0,3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6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0 836 7299,'0'-4'141,"0"-3"0,0 2 104,0-1-152,4 1-147,-3-1 51,2 5 1,-3-6 75,0 2-218,0-2 189,3 0 0,-2 1-55,2 1 0,-2 0-1,2-2 0,-1-3-42,3 0 1,-4-1 70,2 4 0,0-1-8,0 1 1,2-2 17,-3-1 0,2 2 4,-2-3 0,2 3-24,1 0 1,2 1 4,-2-1 0,-1 1-12,1-1 1,0 0 0,3 1 0,-3-1-176,0 1 181,0-1 0,2 0-32,1 1 1,0-1 22,-1 1 0,1-1-7,-1 0 1,-2-1-6,0 2 1,1-3 92,1 5 0,1-2-86,-1 0 0,1-1 31,0 1 0,-1 0-22,1 2 0,-1-2 5,1 2 0,0-2 11,-1 0 0,-1-1-2,2 1 1,-5 1 12,5 1 0,-3 0-20,3-2 0,0 2 77,-1 0 0,1 0-71,-1 0 0,1-1 2,0 4 1,-1-3 10,1 2 1,-1-2-1,1 3 0,-3-2 19,0 2 0,0 1-19,3-2 0,-3 3-14,0 0 0,0 0 11,3 0 0,-1-1-5,1-2 1,-1 2 1,1-1 1,0 1 62,-1 1 0,1 0-94,-1 0 0,1 0 38,0 0 1,2 0-58,0 0 0,0 0 51,-2 0 1,-1 0-71,1 0 0,-1 1 63,1 1 0,-3 0-112,0 3 93,0 0 1,2 3-8,-2-1 0,1 1 7,-4 0 1,3-1 2,-2 1 1,0-1 7,-3 1 1,2 2-13,1 0 1,-1 3 2,-2-3 0,0 3 6,0 0 1,3 1-2,-1 2 0,1-2-1,-3-1 0,0 1-122,0-1 1,2 1 141,1 1 1,-1 0-1,-2 1 0,1-1 23,2 0 0,-2-2-53,1-1 1,1 1-1,0 2 1,0-2 1,-3 0 0,0-2 8,0 2 1,0 0 27,0-2 0,2 0-28,1-1 1,-1-2-38,-2 2 1,0-4 41,0-1-247,0 0 140,0 3-442,0-4 155,0 0 68,0-4 0,0-7 0,0-2 0</inkml:trace>
  <inkml:trace contextRef="#ctx0" brushRef="#br0" timeOffset="1">570 92 7686,'0'-5'-806,"-1"0"539,-1-1 417,1 2-30,-2-2-49,3 5 45,0-3 57,-4 1-216,3 2 117,-2-6 1,2 6 136,-1-4-109,1 3 1,-3-4 66,1 4 1,2-2-90,-1 2 0,0 1 33,-1-2 0,2 2-139,-4 1 106,3-3 1,-5 2 37,2-1 0,1 2-159,-1 2 1,1 0 0,-2 2 77,1 0 0,2 1 95,-2 1-84,3 0-75,-4 2 1,5-1 0,-2 1 78,2 0 0,-1-1-84,-1 1 1,1 0 68,2 2 0,0-1-8,0 1 0,1-2 0,0-2-6,2-1 3,3 0-105,-5-1 92,5 3 0,-4-7 10,3 3-13,0-2-179,-1-1 183,3 0-2,-6 0 0,6 0-245,-3 0 229,0-4-291,3 0 0,-4-3 1,2-1 219,-2 0 1,0 1-357,0-1 188,3 1-512,-5-1 395,2 0 360,-3 1 0,0-1 0,0 1 0</inkml:trace>
  <inkml:trace contextRef="#ctx0" brushRef="#br0" timeOffset="2">1079 821 7684,'-1'-5'-384,"-1"0"375,1 0 1,-2-3-29,3 1 70,0-1 100,0 1-92,0-1 1,-3 0 14,0 1 1,1-3 66,2 0 1,0-3-18,0 3 1,0-3-5,0 3 0,0-3 14,0 3 0,-3-3-131,1 0 0,-1 1 109,3-1 0,0 3-11,0-2 1,0-1-1,0-1-85,0 1 1,0 0 79,0 2 0,0-2-214,0 0 53,0-1 0,1 1-46,2 1 148,-2-1 1,4-1 0,-2 1-48,-1 3 0,2-1 43,1 1 1,-1-3-24,1 3 0,-2 0 12,2 2 1,-1 1-3,1-1 0,2 1 5,-2 2 0,-1-1 0,1 3-4,1-1 1,-2 2-8,1-1 0,-2 0 10,2 1 91,0-1-91,-1 3 1,3 0 5,-3 0 0,4 0 0,-1 1 0,-2 1 1,1 2-1,0 1 0,0 2-5,2-2 1,2-1 2,0 1 1,1-1-13,-1 1 0,0 2 14,2-2 1,-3 2-21,2 0 0,0 1 0,-1 0 1,-1-1 0,2 1 12,-1-1 0,0 1-9,-2 0 6,-1 2 0,1-1 15,0 1 1,-2-2 0,-1 0 0,2 2 48,-2 0 0,-1 3-56,2-3 0,-2 4 2,1-2 0,1 0 1,-4 1 1,2-1-1,-2 1-8,3 0 0,-1-1 14,2 4 0,-4-1 15,3 0-50,-3-3 0,5 2-5,-2-1 1,-1-1-55,1 0 0,-1-2 73,1 0 1,2-1-123,-2 1 0,-2-4 54,0 2 1,0-2-1,1 0-159,0-1-177,-2 2 179,4-6-32,-5 6 48,3-6-268,-1 2-149,-2-3 628,2 0 0,-3-3 0,0-2 0</inkml:trace>
  <inkml:trace contextRef="#ctx0" brushRef="#br0" timeOffset="3">1102 39 7714,'3'4'-842,"-1"0"842,3-1 0,-2-3 0,2 3 0,-4-2-929,3-1 1148,-4 0-201,0-4 13,3 4 58,-2-7 1,2 5-8,-3-3-45,0 0 1,0 0 124,0 0 0,-2 2-86,-1-2 8,1 4 1,1-3-1,-1 3-1,0-1 0,-2 1 49,2-1-59,1 1 50,-6 1 65,6 0-95,-5 3 0,2 1-6,-1 4 0,1-3 0,2 0 109,0 1-133,-1 1 1,3 1-32,0 2 0,-2-1 41,-1 1 0,1-1-11,2 1 1,0-1-1,2 1 157,1-2-163,3 0 1,-5-3 6,4 0 1,0-1-1,3 2 90,0-1-274,-1-3 0,1 1 121,-1-3 1,1 0-194,0 0 140,-4 0 0,2-1 0,-3 0 40,1-2 17,-2-3 1,4 2-766,-4-4 0,1 1 761,-3-1 0,-3 1 0,-2-1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6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79 18 7363,'-9'0'654,"3"-2"-298,0-1-157,4 0 80,-1 3-1,3 0-189,-4-4 94,3 3-167,-3-3 1,3 4 186,-2 0-281,2 0 90,-7 0-128,7 0 234,-3 0-199,1 4 109,2-3 0,-4 6 0,2-4 1,2 0 41,-2 0 0,1-2 26,-1 2 1,2 2 15,-2 1-72,2 2 1,1-3 32,0 1-40,0 0 1,0 0 0,0 0-162,0 1 76,0-4 1,0 5 0,1-3 102,2 0-32,-2 3 0,7-7-247,-2 2 90,-2 1 1,3-3-114,-1 2 190,2-2 0,1-1-95,-1 0 112,1 0 1,0-1-1,0-1 1,-2-2-41,-1 0 1,2-1 0,-2-2 0,1 1-62,2-1 107,-4 3 0,2-3 0,-3 1 146,1-2-157,-3 3 1,2-3-37,-1 3 29,-2 1 14,3-4 1,-4 6-8,0-4 0,-1 4-276,-2-1-86,-2 2 0,-3-1 0,-1-1-256,0 1 667,0 1 0,-3 1 0,-2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6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88 26 7911,'0'-5'262,"0"1"-146,0 4-219,-4 0 48,3 0 47,-7 0 0,6 0 2,-4 0 0,4 1 74,-1 2-47,-1-2 1,2 3-163,-4-4 229,4 0-65,-2 0 131,0 4-72,3-3 13,-7 3-46,7 0 1,-5-2 57,3 4-59,0-4 0,2 4 45,-2-3-97,2 4 45,-3-2-8,4 0 0,-1 0-24,-2-2 29,2-3-29,-3 8 1,4-6 7,0 4 1,0-3-16,0 3 1,0-3-4,0 2 0,1-2 22,2 3 0,-1-4 1,4 1 0,-3-1-118,3 1 202,-4-2-98,5 3 1,-2-4 67,4 0-61,0 0-7,-1 0 0,1 0 10,0 0 0,-2 0-16,1 0 0,-4 0-2,5 0 0,-2-3 0,2 0 0,-2-1-8,-1 1 0,1 1-14,-4-4 1,3 3 27,-3-2-38,3-1 1,-5-3-54,2 0-46,-2 1 0,-1-1-141,0 0-352,0 0 447,0 1 0,-3-1 67,0 0 0,-2 3 110,2 1 0,-8-1 0,1-3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6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5 102 7713,'-1'-7'-148,"-1"-1"227,1 5 66,1-5 119,0 5-65,0-1-66,0 0 132,0 3 1,0-3 55,0 4 656,0-2-793,2 2 67,-2 2-119,2-2 98,-2 6-189,0-3 188,2 5-169,-1-1 50,1 2-120,-2 2 0,0-2-48,0 2 0,0-4 68,0 1 0,0-2-108,0 1 127,0 0 1,0 3 7,2-1-27,-2 1 1,2-2 12,-2 2 0,0-1-19,0-1 1,0-3 4,0 3 0,0-2-6,0 1 30,0-2 97,0 4-91,0-2 47,0 1-37,0-1-47,0 2-75,0-5-2,0 3-170,0-3 155,0 1-153,-2-1 110,2 0-131,-2-1 61,2 1 73,0-4-41,0 4-4,0-3 270,0 3-230,0-4 182,0 4-155,0-3 144,0 2-113,0-2 53,0 3-20,0-4-14,0 4 49,0-1 0,-1 0-44,0 0 109,0-2-94,-1 1-48,2 0-16,0-2 36,2 2-160,-1-2 168,3 0-76,-4 0 57,4 0 10,-3 0-22,3 0 127,-2 0-103,0 0 37,2 0 0,-1-1-39,1 0 11,-1 1-42,1-2 44,0 2 5,1 0-15,1 0 41,-1 0-42,1 0 2,-1 0 9,3 0 7,-3 0-13,4 0 11,-5 0-40,5 0 30,-4 0 81,3 0-79,-3 0 0,3 0 131,-1 0-114,2 0 41,0 0-21,0 0-84,-1-2 78,1 1-15,0-1 3,0 2-4,0-2 38,-2 2-38,1-2-18,-3 2 27,3 0 48,-1 0 0,0 0-46,-1 2 31,-1-2-24,-1 2 2,2-2 87,1 0-76,2 0 13,0 0-7,0 0 11,-1 0-10,1 0-66,0 0 20,0 0-6,-2 0 34,1 0-6,-3 0 46,3 0-45,-3 0 60,4 0-54,-5 0 56,5 0-69,-4 0-7,1 2 16,0-1 10,-1 1-134,4-2 124,-4 0 33,3 2-50,-3-2 160,3 2-102,-3-2 12,3 0-19,-3 0 6,4 0 21,-5 2-18,5-2 39,-2 2-45,0-2-27,1 0 31,-1 0 2,2 0-20,-1 0 0,1 0 15,0 0-27,-2 0 19,1 0-17,-1-2 18,2 2-15,0-2 4,0 2-5,-1-2 5,1 2 3,0-2-1,0 2 0,-2 0-48,-1 0 43,-2 0-13,3 0 16,-4 0 2,3 0-48,-4 0 36,2 0-34,1 0 33,-1 0-179,1 2 156,-1-2-125,-1 2-49,0-2-140,0 0 353,-1 0 0,2 2 0,-1 0 0</inkml:trace>
  <inkml:trace contextRef="#ctx0" brushRef="#br0" timeOffset="1">742 393 5863,'0'5'-123,"0"1"190,0-4 15,-2 3-79,1-1 20,-1 0 105,2 1-101,0 1 140,-2-1-118,2 2 86,-2-1-64,2-1-6,0 1-2,-2-3 3,2 1-6,-2-2-49,2 2 66,0-1 26,0 1-72,0-2 0,-1 3 102,0-1-94,0-2-1,-1 4-19,2-3 53,0 4 29,0-3-33,-2 1-2,2-1-15,-2 0-88,0 1 118,1-3 3,-1 2-83,2-3 56,0 3-120,-2-2 107,2 0-2,-2 2 2,2-3-155,0 3 101,0-4 16,0 4-5,0-3-3,0 3 67,0-4-53,0 4 4,0-4 2,0 4 1,0-1-20,0-1-3,0 2-15,0-3 26,0 1-147,0 0 97,0-2 23,2 2 17,-2-2-41,2 2-200,-2-1 204,2 0 85,-1-1-29,3-1-6,-4 0-33,2-1 27,0 2-5,-1 0 0,1-2 61,-2 2 8,2-2-27,-2 0-20,4 1-37,-2-3 40,1 2-36,1-3 0,-2 2 30,3 1-3,-1-1-11,0-2-10,3 1 0,-2-2-156,1 0 1,-1 0 92,-1 2 0,0-1-61,1 1 1,-2 0 91,0-1 0,0 2-62,1 0 1,-1 0-1,0-1 44,0-1-57,1 1 6,1-2 147,-1 1-135,0-4 127,1 5 1,-2-3-105,0 3 144,-2 1-117,3-1 89,-2 0-51,1-1 8,0-1 35,-2 1-38,3 1 9,-2-1 1,1 3-10,0-1-131,-2 2 123,1-3-259,0 3 236,-1-3 33,1 4 0,-2-2 0,0 0 0,0-1 0</inkml:trace>
  <inkml:trace contextRef="#ctx0" brushRef="#br0" timeOffset="2">32 14 5748,'-3'-3'-2,"1"1"313,2 0 480,-2 2-355,2-2 224,-2 2-485,2-2-177,2 2 90,-2-2-51,4 2 90,1 0-257,0 0 109,3 0-65,-1 0 1,2 0-28,0 0 1,-3 0 15,0 2-39,1-2 0,1 2 116,3-2 0,-2 1-67,-2 1 1,0-1 37,2-1 0,0 2-42,0-1 1,0 1 21,-1-2 1,1 0 47,0 0 0,0 1 58,0 1 1,-1-1-130,1-1 11,0 0 50,4 0 0,-2 0 112,2 0 0,-1 2-59,-4-1 1,1 1 12,0-2 1,-2 0-37,1 0 0,-1 1 15,2 1 0,0-1-12,0-1 1,-2 0-1,0 0 0,1 0-2,0 0 0,1 0 0,0 0 0,0 1 0,0 0 0,-2-1 0,0 2 0,1-2-5,1 0 1,-1 0 3,1 0 1,-1 0-46,-1 0 0,0 2 44,2-1 0,-2 1-2,1-2 1,-1 0 13,0 2-23,1-2-3,1 4 6,2-3 1,2 1 88,-3 0-82,0-2 18,-1 2-75,2-2-13,3 2 31,-1-1 0,-2 0 33,-1-1 1,-2 0-18,0 0-10,-3 0 40,5 0-45,-2 2 71,4-1-121,-2 1 68,2-2-78,-2 0 88,2 0 0,-2 0-87,0 0 58,-3 0-9,2 0-9,0 0 23,0 0-21,2 0 1,-3 0 214,1 0-187,0 0-35,-2 0 40,1 0-27,-1 0 29,2 0 15,-2 0 0,1-1-12,-2 0-3,-3 0 51,3-1-54,-3 2 28,2 0-20,-1 0 8,-4 0 13,4 0 21,-4 0 164,2 0-151,-5 2 5,2-1 14,-3 1-27,4-2 1,-2 2 0,1-2 6,-3 2-1,4 0-44,-2-1 46,0 3-6,1-2 39,-3 3-57,4-1 0,-3 0 9,2 1 6,1-3 3,-2 4-25,2-1-22,-2 2 0,1 1 84,0 0-55,0-2 0,1 2 137,-2-2-118,2 0 14,-2 0-25,2 1 1,-1 1 26,0-1 47,0 0-46,-1-1-12,2 3-4,0 0-79,0 0 81,0-1-61,0-1 55,0 2-7,0-2-36,0 1-18,0-3 78,0 4 5,0-5-23,0 3-10,0-3 138,0 1-126,0-1 5,0 0 31,0 1-45,0-3-41,0 0-139,0 0-391,0-1 1,0 1-1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5 6026,'7'0'154,"-3"0"-192,0 0 88,-2 0-17,3 0 19,1 0 8,-1 0-33,2 0 9,-1 0-25,-1 0-2,3 0-33,-3 0 54,3 0-66,-1 0 55,0 0-26,1-2 11,-1 2-2,0-2-15,1 2-13,-1 0 23,0 0 1,2 0-6,-3 0 5,1 0-1,2 0 0,-3 0 12,3 0-7,0 0 0,0 0 1,0 0-2,0 0 61,-1 0 1,1 0-56,0 2 31,-2-2 0,1 2-27,0-2 0,-2 0 4,2 0 0,-2 1 11,1 0 0,-1 0-38,1 0-2,1 0 0,2-1 43,0 0-45,0 0 0,1 0 25,-1 0 1,-1 0-21,-2 0 0,0 0 13,2 0 0,-1 0-5,-1 0-2,0 0 1,4 0 0,-1 0 1,-1 0-31,-2 0 0,-1 0 31,1 0 1,-1 0-33,2 0 20,-3 0 1,5 0-3,-2 0-5,2 0 11,-1 0 10,0 0-5,0 0-6,-2 0-60,-1 0 55,-2 0 34,1 2-34,-1-2 19,-1 2-19,1-2 43,-2 0-9,1 0-23,-1 0 18,-1 0-10,0 0-46,3 0 42,-4 0-6,4 0 2,-3 0-2,1 0 17,0 0 85,-2 0-12,4 0-62,-3 0 516,1 0-594,-4 4 32,1-3 30,-1 3 56,2-2-54,0 0 2,0 5 55,0 0 33,0 1-9,0 1-70,0 2 0,0-2 30,0 2 1,0-3-4,0-1 103,0-2 0,0 4-2,0-2-33,0-1 4,0 3 24,0-3-243,2 5 210,-1-1-235,1 0 208,-2-1-236,0 0 173,0 0-223,0 0 179,0-1 50,0-1 166,0 2-200,0-4 120,0 1-97,0-2 33,2 1-9,-2-1-18,2 1 29,-2-1-7,0 0-70,2-1 13,-2 1-201,2-4 140,-2 2-307,0 0-28,0-1 0,0 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40 6986,'5'-2'0,"-1"0"0,-2 2-1172,-2 0 1293,4 0-99,-3 0-6,1 0 14,0 0 34,-2 0-27,4 0-4,-4 0-10,4 0-9,-3 0-42,3 0 54,-4 0-25,4 0 18,-1 0 138,1 0-136,-1 0 2,0 0 73,0 0 17,-1 0-147,0 0 95,0 0-8,-1 0-7,3 0-7,-4 0-24,2 0 18,0 0-75,-1 0 53,2 0-32,-2 0 188,1 0-162,-2 2 17,0 0-47,0 1 44,0-1-8,0-1-32,0 2 0,0 0 23,2 0-10,-2-2 7,2 3 182,-2-2-167,2 3 65,-1-1-20,3 0 7,-4 1-64,2-1 52,-2 1-57,2-1 25,-1 0 1,1 1-76,0-1 75,-2-1-61,2 1 40,-2-2-8,0 2 7,2 1 5,-2-3 26,2 2-28,0-1 66,-1-1-57,3 2 8,-4-1-12,2 1 0,-1-1 9,0 0-17,0-2 20,1 3-3,-2-2-3,0 3-76,0-3 65,0 2 73,0-2-7,2 1 7,-2 1-74,2-2 1,-1 1 30,0 0-60,-1-2 60,2 3-68,-2-2 57,0 1-149,2 1 92,-1-2-14,1 3 27,-2-3 6,0 2 0,0-3 51,2 2-60,-2-2 51,2 1-41,-2 0-30,0-2 6,0 4-10,0-3 34,0 1-10,0 0 8,0-2-14,2 2 197,-1-2-165,1 2 13,-2-1-20,2 1-15,-2-2 20,2-2 1,-1 1-1,0-2 2,0 2-1,0-5-26,1 3 24,-1-4 2,3 1 11,-4-1 0,3-1 12,-2 1 45,0 0-60,3 1-4,-4-1 4,4-2 0,-3 1-76,2 0 75,-2 2 0,1 0-242,0 0 182,-2 0 0,3 1 18,-2-1-21,0 0-25,1-1 157,-2 1-131,2-1 123,-2 0-91,2 3 136,-2 0-98,0-1-8,0 3-163,0 0 155,0 0-2,0 1-255,0-3 121,0 4 99,0-2 31,0 0 18,0 1 103,0-2-147,0 2 29,0-1 25,0 0 211,0 2-262,0-4-11,0 3 14,2-1 33,-1 0-47,1 2 32,-2-4 1,0 3-8,0-3 33,0 4-12,0-2 0,0 0 94,0 2-12,0-4-69,0 3 221,0-1-268,2 2 30,0 0-11,0 0-3,2 0 15,-1 0-7,1 0 5,1 0 0,-1 0 0,0-2-1,1 2-130,-1-2 107,1 2-6,1 0 44,-1 0-36,3-2 45,-3 1-44,2-1 3,-1 2 7,-3 0 19,3 0-17,-4 0-8,3 0 19,-1 0 1,-1 1-12,0 0 18,-2 0-19,3 1 0,-2-2 39,3 0 80,-1 0-60,0 0 5,-1 0 58,1 0-80,-2 0 181,3 0-153,1 0 4,-1 0 27,1 0-8,1 0-29,-2 0-4,1 0 27,0 0-5,-1 0-71,2 0 61,-1 0-56,-1 0 45,3 0-33,-3 0 2,1 0-2,1 0-66,-2 0 76,3 0-65,-3 2 56,1-2-13,1 2-15,-2-2-11,3 0 17,-1 0-3,0 0-9,1 0 14,-1 2-5,2-1 4,-2 1-12,1-2 10,-1 0-33,0 2 22,1-2-3,-1 2 18,0 0-11,1-2-3,-1 2 0,0-2 56,1 0-47,-1 0 4,0 0 9,1 0-5,-3 0-1,1 2-2,1-1 16,-2 1-14,1-2 73,-2 0-67,1 0 2,-1 0 128,-1 0-75,1 0-4,-2 0-20,2 0 7,-1 0 4,1 0 41,-2 0-40,3 0-1,-1 0-25,0 0 1,1 0 0,-1 2-105,-1-2 118,1 2-345,-2-2 197,1 0-347,-1 0 1,-2-2 0,0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 10938,'7'0'101,"-1"2"-14,1-2 0,-1 3-204,2-2 125,-2-1 1,-2 3-125,1-2-196,-1 0 234,1 3-172,1-4 234,-1 4 1,1-3-83,-1 2 22,-1-2-18,0 1 6,-1 0 158,1-1-75,-2 0 16,1 1 8,-1-1-51,0 1 11,-2-2-201,4 0 182,-3 0-1255,1 0 0,-2 0 0</inkml:trace>
  <inkml:trace contextRef="#ctx0" brushRef="#br0" timeOffset="1">150 32 7127,'0'-5'504,"0"1"-517,0 4 108,0-2-124,2 1 1,-1-1 30,2 0 46,-2 2 0,3-2 61,-1 0-29,1 2 56,0-4-91,3 3 0,-1-1 61,1 0 1,0 2 0,-1-2 20,-1 2-77,3 0 63,-1 0-226,2 0 204,-2 0-13,-1 2-96,-1-2-275,-1 4 149,-2-1 1,0 0 94,-4 0 0,1-2-102,-1 2 0,-1-2 113,-2 2 0,2-1-34,0 1 1,0-2-33,-1 2-17,0-2-13,-1 3-139,1-2-59,1 1 169,-1 1 18,4-4-15,-2 2 199,2 0-362,0-1 608,0 3-35,0-4-199,2 2 103,0 0-143,3-1 0,-1 3 86,1-2-61,-3 0-2,4 2 0,-3-1-7,3 1 0,-3-1 20,0 0 1,-1-1 87,0 0-67,-1-1 201,1 3-111,-2-1-32,0-1-71,-2 2 1,0-3 87,-4 2-49,1-2-288,-6 3-63,2-4 182,-4 4-147,0-3 201,-1 1 0,2-3-293,2 0 1,2 0 82,3-2 1,2 2 230,0-2 0,0 0 0,-1-2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208 1 7587,'-5'0'1300,"1"0"-948,2 0-5,1 0 108,-3 0 32,4 0-214,-4 2-259,1-2 1,-1 4 42,0-1 0,-1-1-282,1 1 300,-1 0 0,0 2 24,-1-1 1,-1 0-552,1-1 24,2 1 1,-3-2 210,3 3 1,-1-1 61,-1-1 1,1 1-172,-1-1 1,3-1-196,0 1 95,0-2 153,-2 3-135,1-2 121,2 1 103,-2 1 1,3-3-132,-2 2 315,2-2 0,-3 0 0,1 1 0,-1-1 0,0 3 0,-1-2 0</inkml:trace>
  <inkml:trace contextRef="#ctx0" brushRef="#br0" timeOffset="1">31 76 6218,'-4'4'872,"1"-1"-694,-1-2 151,2 1-331,-3-1-195,1 3-403,2-4 600,-2 2 0,3 0 0,-1 1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0 126 8010,'0'5'-908,"0"-1"0,1-4 1144,2 0-100,-2 0 362,2 0-430,1 0-9,-3 0-107,7 0 0,-6 0 89,3 0 1,-2 0-107,3 0 1,-4 0 93,4 0 0,-3 0-182,2 0 1,1 0 91,2 0 0,-2 0-46,0 0 1,-1 2 92,4 1 0,-1 0-1,0-3 1,2 0-30,1 0 0,-2 0-2,3 0 1,1 0 76,1 0 1,-1 0-50,1 0 0,0 0-50,3 0 0,-1 0 46,1 0 0,0 0-12,0 0 1,3-3 32,-1 0 0,2 1-2,-2 2 1,-1 0 31,2 0 1,0-3-51,0 0 0,0 0 1,0 3 0,-1 0 13,3 0 1,-3-1 13,1-1 0,0 1 8,0-2 0,2 2-65,-2 1 1,2 0 27,-2 0 1,2 0-6,-2 0 1,0 0 11,0 0 1,-1 0-3,3 0 0,-2 0 17,2 0 0,-2 0 0,2 0 0,-2 0-3,2 0 0,-2 0 3,2 0 0,-3 0 7,1 0 1,0 0-4,0 0 0,2 0-1,-2 0 1,1 0 12,-2 0 1,0 0-17,3 0 0,-3 0 44,1 0 0,1 0-40,2 0 0,-3 0 25,0 0 1,1 0-20,2 0 1,-2 0 25,2 0 1,-2 0-30,1 0 0,2 0 0,-5 0 1,5 0-25,-2 0 1,0 0 29,0 0 1,0 0-19,0 0 0,1 0 12,-3 0 1,3 0 16,-4 0 0,4 0-20,-4 0 1,4 0 61,-4 0 1,4 0-56,-4 0 0,4 0 2,-4 0 0,5 0-28,-2 0 0,0 0 31,0 0 1,0 0-34,0 0 0,2 0 29,-1 0 0,1-3-25,1 0 0,0 0 15,-3 3 0,4 0-21,-3 0 1,3 0 14,-4 0 1,2 0 1,2 0 1,2 0 2,0 0 1,0 0-4,-3-3 1,0 2-12,1-2 0,2 2 11,0 1 1,0 0-1,-3 0 0,3 0 1,0 0 0,0 0-21,-3 0 1,1-3 17,2 0 1,-1 1-1,1 2 1,1 0-1,-1 0 1,1-1-3,-1-2 1,1 2 2,1-2 1,2-1-3,-4 2 1,3-1 0,-3 3 1,4-1-1,-1-2 1,-1 2 2,1-2 0,-2 0-16,2 0 1,1 0-3,-4 3 1,4-1-23,-1-2 0,-2 2 31,-1-1 1,1 1 16,-1 1 1,3 0-20,-3 0 1,0-3 22,-3 0 1,0 0-24,0 3 1,0 0 14,-3 0 0,2 0-1,-1 0 0,-2-3 2,2 1 1,-4-1 5,4 3 0,-4 0-10,4 0 0,-4 0 3,0 0 1,2 0-4,-2 0 0,1 0 1,-3 0 0,0 0-1,-1 0 1,4-1 21,0-2 0,-1 2-3,-2-2 0,0 2 2,0 1 0,1 0-25,1 0 0,-1 0 12,2 0 0,-2-2-16,2-1 0,-1 0 15,3 3 0,-3 0-9,0 0 1,2-1 5,-2-2 1,1 2-1,-3-2 1,0 3-7,0 0 0,-1 0 0,1 0 1,0 0 3,0 0 1,0 0-1,0 0 1,-3 0-5,0 0 0,-3 0 3,3 0 1,-4 0-4,1 0 0,-1 0 3,-2 0 1,0 0-2,1 0 1,-4 0-3,1 0 0,0 0 1,-1 0 0,1 0 1,-4 0 0,1 0 0,-3 0-9,4-4 9,-3 3-1,3-3-127,-4 4 94,0 0 0,4 0 1,0 0-1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1 152 5792,'4'0'175,"0"0"-121,-4 0-37,4 0 0,-2 0 24,3 0 99,-3 0-81,6 0-29,-4 0 1,5 0 0,-1 0 0,-2 0 37,-1 0 0,1 0-37,2 0 1,-2 0 3,0 0 1,-1 0 0,4 0 0,-1 0-1,0 0 1,1 0-118,-1 0 1,3 0 105,1 0 0,-1 0-57,-3 0 0,3 0 45,1 0 0,0-3-37,-1 0 0,-2 1 19,3 2 0,0 0 0,-1 0 1,3 0-38,-3 0 1,3 0 39,-3 0 0,3 0-28,-2 0 0,2 0 23,-3 0 0,4 0-3,-1 0 0,1 0-25,-1 0 1,2 0 14,-2 0 0,2 0 11,0 0 0,-2 0 1,0 0 0,0-3 26,0 0 1,1 0-29,0 3 0,0 0 14,2 0 1,-3 0-9,0 0 0,0 0-18,3 0 0,0 0 19,0 0 1,-1 0-16,-2 0 0,4 0 2,-1 0 0,2-3-3,-2 1 1,-1-1 5,1 3 1,0 0 1,0 0 0,0 0-4,0 0 1,-1-3-2,1 0 1,0 0 20,0 3 1,0 0-5,0 0 1,-1 0-11,1 0 1,1 0-2,2 0 1,-3 0-3,3 0 1,-2 0 10,-1 0 0,-1 0 0,1 0 1,0 0-1,1 0 0,0 0 1,2 0-26,-1 0 42,-1 0 1,1 0-21,1 0 0,2 0 15,-2-3 0,2 2-8,-2-2 0,2 2 0,-2 1 0,3 0-3,0 0 0,-2 0 1,2 0 0,-1 0 0,3 0 0,1 0 0,-1 0 0,0 0-3,0 0 0,-2-1 2,-1-2 1,1 2 1,2-1 0,0 1-13,0 1 1,0 0-1,1 0 0,0 0 13,2 0 0,-2 0-4,2 0 1,-2 0 4,0 0 0,-1-1-5,0-2 0,3 2-1,0-2 0,0 2 0,-3 1 0,2 0-14,1 0 1,-1 0 4,3 0 0,-2 0-2,0 0 0,1-3 2,-1 1 0,2-1 6,-1 3 1,1 0 11,-2 0 0,3 0-12,-3 0 1,3-3 6,-3 0 0,3 0 0,-3 3 0,3 0 3,-3 0 0,3-2-2,-3-1 1,3 0 0,-3 3 0,2 0 1,-1 0 0,1-1-3,-2-2 1,4 2-1,-1-1 0,-1 1-1,1 1 1,-1 0 0,1 0 0,0-3-1,-3 0 1,3 0 0,-3 3 1,4-1-1,-1-2 1,-1 3-1,1-3 0,-3 2 4,2 1 1,0 0-5,1 0 0,1-3 13,-4 0 1,1 0-12,-1 3 0,1 0 1,2 0 0,1 0-1,-4 0 1,1 0-7,-1 0 1,-1 0 3,4 0 0,-4 0-1,1 0 0,-1 0 2,1 0 0,-2-2-3,2-1 1,-1 0 80,1 3 1,-2 0-72,2 0 1,-1 0 2,-2 0 0,0-1 12,0-2 1,1 2-11,-1-2 0,0 3-2,0 0 1,0 0-2,1 0 0,-4-3-28,1 0 0,-2 0 26,1 3 1,3 0-20,-3 0 1,0 0 13,0 0 1,-2-1-1,2-2 1,-2 2 5,2-1 0,-2 1-14,2 1 0,-3 0 3,1 0 1,-3 0-2,0 0 1,0 0-1,0 0 0,0 0 4,-1 0 1,1 0 21,0 0 0,0 0-21,0 0 0,-1 0-2,-2 0 1,1 0 2,-4 0 0,4 0-1,-1 0 1,-1 0-3,1 0 1,-3 0-2,3 0 1,-3 0-6,3 0 1,-3 0 6,0 0 1,1 0-6,-1 0 0,3 0 2,-3 0 1,2 0 1,-2 0 0,-2 0 0,2 0 0,-1 0 0,-2 0 0,3 0 7,1 0 1,-1 0 0,-3 0 0,1 0 4,-1 0 0,1 0-9,3 0 0,-3 0-3,2 0 1,-3 0 3,0 0 0,-4 0 9,4 0 1,-1 0-3,1 0-6,1 0 0,-1 0-5,0 0 0,-2 0-1,0 0 0,-4 0-26,4 0 0,-3 0 29,2 0 0,-2 0-143,3 0 1,-3 0 127,2 0 0,-2 0-22,3 0 35,-4 0 0,5 3 0,-2 2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25 7621,'0'-4'353,"-4"0"0,3 3 66,-1-2 26,1 2-522,1-3-203,0 1 146,-4 2 1,2-3 86,-4 4 0,4 0-7,-4 0 0,3 0 150,-2 0-99,3 0 1,-6 0 30,3 0 0,0 0-2,-1 0 1,4 0 37,-4 0 0,3 0 247,-2 0-237,-1 0 31,-2 4 0,-1-3-45,1 6 1,0-5-5,3 4 1,-2-4 0,4 4 1,-2-3-51,2 2 0,-1-2-1,1 3 0,2-3-5,-1 2 0,-2-2-21,1 3 0,0-4 51,3 4 0,0-3-13,0 3 8,0-1 0,0 4-101,0-1 0,0-2 35,0-1 0,0-2-9,0 3 0,1-4 47,2 4 1,2-3-8,3 2 1,-2-3-133,-1 1 0,1-2 69,2-1 1,2 0 125,1 0 1,-2 0-94,2 0 0,0-1-1,0-2 1,-2 1 2,3-3 1,0 2 9,-1-3 1,0 2 168,-2-2 1,-4-1 241,1 1 0,-2 1-212,2 0-52,2-1-572,-8-2 1,4-1 205,-4 1 1,-4 2-1258,-5 1 1503,1-1 0,-8-2 0,3-1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127 18 7563,'-5'0'280,"1"0"480,1 0-299,2-4-256,-7 3 0,6-3-31,-3 4 0,2-2 286,-3-1-319,5 0 136,-7 3-182,3 0-158,-3 0 1,1 1 58,1 2 0,-2-1-46,3 3 1,0-2 24,0 3 1,2-1-10,-3 4 0,3-4 9,-2 1 0,2-1-14,-3 4 0,4-1-76,0 1 1,1-1 67,1 0 0,0 1-102,0-1 1,0 1 79,0-1 0,1-2-97,1-1 1,0 0 117,4 1 1,0-2 12,2-1 0,0-2-11,1 2 0,2-2 12,0-1 1,1-3-41,0 0 0,-3-3-8,2 0 1,1-1 438,0-2 0,-1 1-157,-3-1 1,0 1 30,-3-1 0,2 1-138,-4 0 0,-1-1-18,-2 1-168,0-1 1,-1 2-237,-1 1 0,-4 0-1473,-5 3 1802,1 0 0,-5 3 0,2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9 127 6880,'5'-5'0,"-1"1"0,-4 4 0,0 0 0,0-3 0,0 2-1116,0-3 1117,0 0 88,0 3 9,0-2-29,0-1 18,0 3 136,0-3-107,0 0-26,0 4 110,0-4-118,0 0-52,0 3 1865,0-3-1790,0 12 1,-3-5-44,0 5 1,0-1-105,3 1 1,0-2 62,0-1 0,0 1-73,0 2 0,-1-2-82,-2-1 1,2 1 105,-1 2 1,1 1 28,1-1 0,0 1-16,0-1 0,0 1-111,0-1 1,0-2 61,0 3 1,0-5-40,0 4 0,0-1 61,0 1 1,0 0-24,0 1 0,0-1-5,0 1 0,0-1 5,0 0 1,0-2 30,0 0 1,0-1-24,0 4 1,0-4 50,0 1 1,0-3-45,0 2 1,0-2 47,0 3 1,0-3-72,0 2 27,0-3 64,0 5 1,0-5-72,0 4 35,0-4 0,0 3-35,0-3 12,0-1-6,0 7 34,0-7 26,0 2-5,0 1-27,0-3 3,0 3-10,3-4 17,-2 0 11,3 0-8,0 0 0,-2 0-14,3 0 17,-3 0 3,6 0 0,-6 0 7,3 0 1,-2 0-13,3 0 1,-4 0 2,4 0 1,-3 0 0,2 0 0,0-1 12,1-2 0,1 2-10,-1-2 29,1 2 1,2 1 34,-1 0 0,0-1-57,-3-1 0,3 1 99,-3-2 1,3-1-88,0 1 0,1 1 5,-1 2 0,0-1 9,1-2 0,-4 2-27,1-2 0,0 2 28,2 1 1,-2 0-85,-1 0 0,-2 0 22,3 0 3,-1 0 1,4-3 3,-1 1 1,-2-1 20,-1 3-7,1 0 1,2-3-5,1 0 6,-1 0 0,0 2 3,-3-1 1,3 1 7,-3-2 1,0 2-7,1 1 0,-4 0 0,4 0 1,-3 0-2,2 0 0,-2 0 0,3 0-154,-4-4 144,5 3-111,-2-2 94,3 3-59,1 0 0,-4 0 88,1 0 1,-3 0-31,2 0 0,-2 0 74,3 0-102,-1 0 87,4 0 1,-1 0-49,0 0 0,-2 0 8,0 0 0,-3 0 18,2 0 1,-2 0 13,3 0 0,-4 0-29,4 0 1,-3 0-9,2 0-232,-3 0 144,6 0-253,-7 0 176,6 0 179,-6 0 0,7 0 0,-8 0 0,4 0 0</inkml:trace>
  <inkml:trace contextRef="#ctx0" brushRef="#br0" timeOffset="1">531 354 6679,'0'5'88,"0"2"0,0-5-149,0 4 0,0-4 84,0 4 0,0-3 26,0 2 1,0-2-19,0 3 0,0-3 62,0 2-97,0 1 47,0 2 0,0 1 18,0-1-52,0 0 1,0 1-62,0-1 10,0 1 0,0-1 58,0 1 1,0-4-127,0 1 113,0-1-24,0 4 10,0-1 23,0 1-23,0-1 11,0 0 1,0-2 9,0 0-15,0-5 20,0 7-15,0-7 0,1 3 68,1-4-62,-1 3 1,3-2 27,-4 3-5,0 0-45,0-3 33,0 6-27,0-6 1,1 3 20,2-4 28,-2 0-32,2 4 13,-3-3-82,0 2-22,4 1-109,-3-3 167,3 3 10,-4-4-175,0 0 254,4 0 1,-3-1 32,1-2-91,-1 2 0,-1-4 56,0 3-57,4 1 1,-3-4-2,2 2 7,1 2 86,-3-6-90,7 2 1,-6-2 194,3 1-76,-3-2-101,6 4 1,-6-5 8,3 1 1,-3 2 4,1 1 0,-1-1 67,0-2 1,-1 2-56,2 1 1,1-1 48,-1-2-81,3-1 1,-4 1-170,4-1 185,-4 1-13,5-1-60,-6 1 51,7 0 0,-8 2-35,3 0 1,-1 5 28,1-2 0,-2 1-48,2-1 44,-2 2 1,0-5-10,1 3 1,-1-1 5,2 1 0,-2 1-1,-1-3 0,4 3 0,-3-6 1,3 7 64,-1-5-62,-2 4 1,3-3 3,-4 3 59,0 1 49,4-3-111,-4 4-466,4 0 0,-8-4 0,0 0 0</inkml:trace>
  <inkml:trace contextRef="#ctx0" brushRef="#br0" timeOffset="2">43 26 7544,'1'-5'423,"1"2"-213,-1 2-107,3 1-13,0 0 0,-2 0 8,3 0 0,-2 0-58,3 0 1,-3 0-136,2 0 0,-2 0 48,3 0 104,-1 0 0,4 0-12,-1 0 1,0 0-16,1 0 1,-1 0-104,1 0 1,-1 0 97,1 0 0,-1 0-61,0-3 0,1 2 31,-1-2 0,1 2-2,-1 1 0,0 0-1,1 0 1,2-1 13,0-2 1,0 2-6,-2-1 1,-1 1-2,1 1 1,-1 0 9,1 0-8,-1 0 1,0 0 0,1 0 1,-1 0-3,1 0 0,-1 0-9,0 0 0,-2 0 13,0 0 0,-1 0-4,4 0 1,-4 0 61,1 0-60,-1 0 0,4 0 1,-1 0 1,1 0 1,-1 0 2,0 0 0,-2 0 37,0 0-44,-1 0 1,1 1-139,0 1 144,-1-1-145,4 3 121,-1-4-46,0 0 25,1 0-21,-1 0-12,1 0-37,-1 0 11,0 0 35,1 0 40,-1 0-34,1 0 39,-1 0 0,0 0-12,1 0 0,-3 0 28,-1 0 0,-2 0-33,3 0 23,-1 0 0,4 0 23,-1 0 0,-2 0-30,-1 0 0,-2 0 17,3 0-12,-1 0 0,4 0 15,-1 0 1,-2-1-22,-1-2 11,1 2 0,2-2-3,1 3 0,-4 0 15,1 0 0,-3 0 5,2 0 0,-2 0-24,3 0 32,-1 0-25,4 0 6,-1 0 0,-2 0 1,-1 0 1,-2 0-3,3 0-35,-4 0 15,1 0 1,-2 0 22,2 0-14,-2 0-174,3 0 190,-4 3 0,-1-2 55,-2 2 6,2-2-179,-3 3 123,4-3 0,0 3 7,0-1-2,0-2-142,0 7 1,0-7 114,0 5 0,0-3 7,0 3 1,-1-5-2,-1 2 12,1 2 20,-3 0 0,4 3-32,0 0 0,0-2 10,0 0 0,0-4-7,0 4 40,0 0 1,0 2-35,0 0 1,0-2 128,0 0-67,0-1 0,0 4 10,0-1 0,0-2-43,0-1 2,0 1 0,0 2-21,0 1 0,0-4 20,0 1 1,0-3 48,0 2-27,4 1 5,-3 2 58,2 1 8,-3-1-180,0 1 130,0-1-154,0-3 135,0 2-90,0-6 1,0 4 56,0-2-121,0-3-527,0 4 1,0-4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1 421 7138,'4'0'471,"0"0"-281,-4 0-158,4 0 55,-3 0 1,2 1-70,-3 2 58,0-2 1,1 4 60,2-3-210,-2-1 0,3 4 80,-4-2 1,0-1-141,0 3 188,4-3-101,-3 6 1,3-5 73,-1 3-142,-2 1 114,3-2 0,-1 4-5,-1-1 0,2-2-122,-1-1 1,-2-2 68,2 3 1,-2-2 32,2 2 1,-1 0-34,4-3 112,-4 4-84,5-3 1,-5 4-5,4-2 8,-5 1 1,4-3-20,-2 1 31,-2 3 0,4-6 1,-3 3 0,-1-2-232,2 3 215,2-4 1,-4 2-177,1-1 162,3-2 0,-3 4-2,4-3 46,-5-1 4,3 3 1,-3-3 6,2 2-72,-2-2 148,3 3-114,-4-4-64,0 0 79,3 0-94,-2 0 55,3 0 43,-4-4 1,1 3 183,2-2-112,-2 2-25,2-3 1,-3 3-32,0-5 31,0 4-55,0-5 36,0 2 0,0-1-43,0 1 0,1 0 37,2-1 1,-2-1-24,2 1 0,-2 2 54,-1-2-23,0 0 0,0-2 1,0 0-6,0-1 41,0 1 0,0-1-43,0 1 0,0 2 41,0 1 0,0 2-31,0-3 0,0 4-48,0-4 0,0 3 11,0-2 1,0 2-5,0-3 0,3 3 29,-1-2 0,1 2 8,-3-3-111,0 4 85,0-5-14,0 2 1,0 0 12,0-1 0,1 3-3,2-2 0,-2 2 9,2-3 0,-2 4 1,-1-2-9,0 1-1,0 2 501,0-3-476,0 12-18,0-6-45,0 5 70,0-7-26,0 0-18,0 4 18,0-3-433,0 2 0,0-3 0</inkml:trace>
  <inkml:trace contextRef="#ctx0" brushRef="#br0" timeOffset="1">203 421 6341,'4'0'215,"1"0"-90,-2 0-76,-2 0 0,3 0 32,-1 0 27,-2 0-62,6 0 0,-5 0-21,4 0 0,-3 0 26,2 0 1,-2 0-81,3 0 0,-3 0 109,2 0-90,1 0 70,2 0-175,1 0 59,-1-3 75,0 2-72,1-3 53,-1 4 1,-2 0-44,-1 0 0,-2 0 38,3 0 1,-3 0-15,2 0 0,-2 0 11,3 0 0,-3 0-48,2 0 0,-2 0 40,3 0 0,-4 0 0,4 0 0,-3-1 34,2-2 0,-2 2-37,3-2 0,-3 2 38,2 1 1,-2 0-44,3 0 10,-5 0-1,7 0-73,-3 0 0,0 0 52,1 0 0,-3 0-50,2 0 49,-3 0-17,6 0-3,-4 0-4,5 0 64,-1 0-28,0 0 1,1 0 35,-1 0 0,-2 0 0,0 0-4,-1 0 1,4 0 24,-1 0 0,-2 0-46,-1 0 79,1 0-65,2 0 1,1 0 2,-1 0 0,-2 0 5,-1 0 1,-2 0-3,3 0 0,-4 0-11,4 0 1,-3 0 9,2 0 1,-2 0-1,3 0 1,-3 0-2,2 0 0,-2 3-18,3 0 0,-3 0 16,2-3-3,1 0 1,2 0 14,1 0 0,-4 0 57,1 0-64,-1 0 1,4 0-2,-1 0 1,1 0 39,-1 0 1,-2 0-36,-1 0 1,1 0 67,2 0 0,-2 0-40,-1 0-16,1 0 0,2 0 85,1 0-57,-1 0 1,1 0-39,-1 0 1,-2 0-6,-1 0 1,-2 0-83,3 0 0,-3 0 62,2 0 1,-2 0-512,3 0 177,-5 0 346,7-4 0,-7 3 0,3-3 0</inkml:trace>
  <inkml:trace contextRef="#ctx0" brushRef="#br0" timeOffset="2">135 26 6158,'0'5'736,"4"-2"-685,-3-3 1,4 0 152,-3 0-169,-1 0 1,4 0 145,-2 0-175,-2 0 0,3 0 178,-1 0-112,-2 0 1,4 0-23,-2 0 0,-2 0-98,5 0 40,-4 0 1,5 0 58,-1 0 0,-1 0-116,0 0 0,-2 0 133,3 0-229,-1 0 177,4 0 1,-1 3-40,1 0 1,-4 0 19,1-3-3,-1 0 1,4 0 3,-1 0 1,-2 0-2,-1 0 1,1-3-10,2 0 1,-2 0 11,0 3-103,-1 0 98,4 0 0,-1 0-11,1 0-29,-1 0 42,0 0 1,1 0-9,-1 0 0,-2 0-12,-1 0-2,1 0 0,2 0 14,1 0 1,-4 0-4,1 0-7,0 0-15,2 0 0,0 0 23,1 0 1,-4-2-3,1-1 0,-3 0 10,2 3-10,1 0 0,2-1 32,-3-2 0,3 2-27,-3-2 0,0 3 1,1 0 0,-4 0-1,4 0 1,-3 0 24,2 0 0,-2 0-45,3 0 0,-3 0-237,2 0 233,1 0-12,2 0-190,1 0 160,-1 0 95,0 0 0,1 0-64,-1 0 1,-2 0 92,-1 0 0,-2 0-105,3 0 137,-1 0-104,4 0 18,-1 0 40,1 0 0,-1 0-34,1 0 1,-4 0 3,1 0 1,-3 0-4,2 0 0,-3 0-1,6 0 0,-5-1-72,3-2 1,1 2 0,-5-3 62,4 4 0,-3 0-28,2 0 8,-3 0 14,6 0 1,-7 0-31,5 0 100,-4 0 0,4-1-89,-3-2 133,0 2 0,-2-2 27,2 3-105,-2 0-6,2 0 33,1 0-90,-3 0 88,3 0-10,0 0-60,-3 0-14,2 0 92,1 0 19,-3 0 228,3 0-244,-4 3-22,0-2 0,0 4-65,0-2 0,0-1 12,0 3 70,0-3-18,0 6 0,0-4-18,0 5 0,0-4-9,0 1 1,0-3 3,0 2 0,3-2 1,-1 3 1,1-3 20,-3 2 1,0-2 51,0 3 0,0-4-114,0 4 79,0 0-24,0 2 1,0 0-4,0 1 0,0-4-211,0 1 207,0 0-45,0 2 0,0 1 6,0-1-1,0-2-8,0-1 1,3-2-66,0 3 74,0-5-6,-3 7 15,0-3 0,0 0 23,0 1 1,0-3-43,0 2-2,0-3 20,0 6 0,0-7 41,0 5 0,0-3 31,0 2 1,0-2-62,0 3 0,0-3 5,3 2 0,-2-2 3,2 3 100,-2-4-93,-1 5 1,0-5 54,0 3-63,0-3-8,0 6-12,4-7 0,-3 3 33,1-1 96,-1-2-96,-1 3 36,0 0-42,0-3 1,0 3 11,0-1 61,0-2 176,0 3-316,0-1 120,0-2-176,0 3 157,0 0-60,0-3-518,0 3 0,0-4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1 673 7661,'0'-5'-415,"0"-1"1,0 3 472,0-2 0,0 2 171,0-3 29,0 4-279,0-5 1,0 2 37,0-3 1,0 2-31,0 1 46,0-1 1,1-2 29,2-1 1,-2 4 19,1-1-28,-1 0 1,2-2-77,0 0 76,0-1 1,-2 2-7,1 1 0,-1-1-60,2 1-82,2-2 0,-3 0-30,3 0 0,-2-1 85,3 1 1,-4-2-62,4-1 1,-3 2 51,3-2 0,-4 1 4,4 2 1,-3-3-67,2-1 149,1 1 1,2 3 55,1-1 1,-4 1-9,1 0-53,0-1 0,2 1-27,0-1 0,0 4-29,-3-1 1,3 3 33,-2-2 0,0 2-58,0-3 1,1 4 46,-1-4 1,-2 3 15,2-2 17,0 3-19,2-2 1,1 1 59,-1 0 0,-2 1-69,-1 2 0,-2 0 30,3 0-1,-1 0-65,4 0 50,-1 0 0,0 0-1,1 3 1,-4-2-11,1 2 0,-3 1-3,2-1 0,1 0-25,2 0 0,-2-1 25,0 4 1,-4-2-28,4 2 26,0 1 0,1-2 30,-1 3 0,1 1-29,-1-1 0,-1-2 8,0-1 0,-2 1-12,3 2 1,-5 1 2,2-1 0,1 4-10,-1-1 0,2 0 13,-2-3 1,1 1-20,-1-1 0,-2 2 16,1 1 1,2-2-53,-1 2 0,1-1 45,-1-2 1,-3 0-160,3 1 0,1-1 47,-1 1 1,0 0 32,-3 2 1,2-1-74,1 1 0,0-2 56,-3 0 1,0 2 91,0 0 0,0 0-71,0-2 0,0-1 105,0 0 1,0 1-99,0-1 1,0 1 202,0-1-150,0 0 1,0 1 13,0-1 14,0 1 1,0-1-25,0 1 1,0-4-7,0 1 1,0-3 4,0 2 1,-1-3-244,-2 1 212,2 2-146,-2-5 190,3 4 0,0-4 0,-4 4 0,-1 1 0</inkml:trace>
  <inkml:trace contextRef="#ctx0" brushRef="#br0" timeOffset="1">320 51 7701,'-4'0'803,"0"0"-561,0-4 48,3 3-177,-2-3 0,0 3 35,0-1 1,-1 1-84,1-2 57,3 2 200,-8 1-385,3 0 0,0 0 57,-1 0 0,3 1-123,-2 2 0,2-1 38,-3 3 1,2-2-24,-2 3 1,0-4 22,3 4 0,-3 0 52,3 2 0,-3-2 9,0-1 0,2 1-15,2 2 1,-2 1 37,1-1 0,0 1-39,3-1-47,0 0 1,0 1 71,0-1 0,3-2-38,0-1 1,3-3 57,0 1 1,-1 1-4,0-1 0,1-1-31,2-2 0,0-1-2,-3-1 1,3 0 285,-2-4-209,1 1 1,1-4-227,1 1 1,-4 0 72,1 3 1,-4-3 112,1 3 0,1-3 0,1 0 0</inkml:trace>
  <inkml:trace contextRef="#ctx0" brushRef="#br0" timeOffset="2">699 884 7336,'0'-5'480,"0"-3"-384,0 4 0,0-5-46,0 1 1,0 2 204,0 1-128,0-1 1,0-2-165,0-1 1,-3 1 77,0-1 1,1 1-10,2 0 1,0-1 50,0 1 0,-3-3-112,0-1 0,0-2 96,3 3 1,0-4-10,0 1 0,0 1 0,0-1 1,0 3-61,0-3 0,0 3-24,0-3 1,0 3 61,0 0 0,3-1-83,0 1 1,0-1 71,0 0 1,-1 2-91,4-4 0,-1 1 80,4-1 0,-4-1-5,1 4 0,-1-3-44,0 3 0,3-2-61,-3 2 0,2 2 124,-1-2 0,0 4 4,-3 1 1,3 2-15,0-2 0,-1-1-25,0 1 1,-2 1 3,3 0 1,-2 2 12,2-3 114,1 5 0,-2-4-62,4 2 0,-4 2 8,1-2 1,-3 2-37,2 1-21,1 0 0,2 0-81,1 0 97,-1 0 1,0 3-80,1 0 1,-1 0 67,1-3 0,-4 3-12,1-1 1,-1 4-38,4-3 0,-4 3-5,1 0 1,-1-1 14,0 0 0,3 1-1,-3 2 1,0 1 25,1-1 0,-3 1-14,2 3 1,-2-3-31,3 2 0,-4 0 29,4 0 0,-3-2-1,2 2 1,-3 1-21,1 0 1,1 3-108,-1-1 0,2-1 20,-2 1 1,3-1 24,-4 1 1,4 2 24,-3-2 0,2-1 8,-2 1 1,1-3 37,-1 3 0,-1-1-40,3 1 0,-2-1-1,3-2 1,-4-1 43,4 1 0,-4-1 137,1 2 0,0-3-176,0 2 21,0-2-532,1 0 179,-3-1-470,3-3 860,-4-1 0,0-4 0,0 0 0</inkml:trace>
  <inkml:trace contextRef="#ctx0" brushRef="#br0" timeOffset="3">918 127 7460,'-5'-4'521,"1"3"-383,0-7 0,3 7-93,-5-1 0,3 0 305,-2-1-40,3 2 1,-6-3-261,4 4-89,-5 0 0,1 1-70,-1 2 1,4-1 7,-1 4 0,3-1 107,-2 4 1,2-2-45,-3-1 0,4 1 63,-4-1 1,3 1 90,-2 2 0,3-1-6,-1 0-80,2 1 0,1-1 44,0 1 1,1-1-43,2 0 0,-1-2-74,3 0 0,-2-4 85,3 0 1,-4-1-31,4-1 1,-3 0 53,2 0-53,1 0 1,0-3-15,-1 1 0,-2-5 22,3 2 0,-4 0-501,4-1 0,-3 1 57,2-4 422,-3 1 0,6-1 0,-4 1 0</inkml:trace>
  <inkml:trace contextRef="#ctx0" brushRef="#br0" timeOffset="4">1330 715 7673,'4'0'-889,"0"0"3360,-4 0-2406,-4-3 49,4-2 0,-4-4-93,4 1 0,0 0 54,0-1 0,-1 1-97,-2-1 0,2 0 54,-2-2 0,2 2 25,1-3 1,0-1-143,0-1 0,-2 1 82,-1-1 0,0 1 10,3-1 0,0-2 23,0 2 1,0 1-11,0-1 0,0 3 41,0-3 0,0 3 142,0-3 1,1 2-157,2-2 0,-1 3-34,3-3 0,0 3 50,0-3 0,3 3 5,-2-3 1,-2 3-166,2 0 1,-1 2 81,4 0 1,-1 1 17,1 0 0,-4-1 8,1 1 0,-1 2 23,4 0 1,-1 4-126,1-4 1,0 1 101,2 0 0,-1 0-23,1 2 1,-2 2 19,0-1 0,2 1 33,0 1-1,0 1-40,-2 1 1,-1 0-5,0 4 1,1-1 40,-1 0 1,4 3 130,-1-3 0,0 3-162,-3 0 0,1 0-2,-1-3 0,1 5-41,-1-1 1,3 1 64,0-1 0,0 0-122,-6 2 1,3-1 50,-3 4 1,3-2-56,0 2 0,-2-3 60,0 3 1,-4 0 1,4 3 0,-1-3 1,0 0 0,2 0 2,-4 3 1,2-3-69,-2 0 1,4-1 68,-2 1 1,0 1-103,0-4 0,-2 3 83,3-3 1,-3 1-2,2 0 1,-2-3-11,3 2 1,-5-2-56,2 0 0,1-1-200,-1 1 166,0-1-24,-3 0 1,2-2-52,1 0-804,0-4 325,-3 1 705,0-3 0,0 0 0</inkml:trace>
  <inkml:trace contextRef="#ctx0" brushRef="#br0" timeOffset="5">1431 17 7668,'-9'-1'-16,"1"-2"1,2 3 0,1-3 285,-2 2-215,3-3-37,-3 3 128,2-3-105,1 4 1,-4 0-102,3 0 0,0 0 285,-1 0 1,3 0 13,-2 0 61,3 4-118,-6 1 0,7 0-3,-5 1-84,4 0 1,-2 2 36,4 0 1,0-2 40,0 0 1,0-1 7,0 4 0,0-1-275,0 0 0,0-2-57,0 0 53,0-1 1,1 3-88,2-3 187,-2-1 0,4-1 310,-2 0-246,-3 0 0,8-4-43,-2-2 1,-2 1-2,2-4 0,-1 1 121,0-4 1,3 4 9,-3-1-188,3 0 1,-1-2-258,-1 0 1,0 2 151,-3 0 1,0 4-977,-3-4 471,0 4 302,0-5 343,-4 6 0,-1-7 0,-3 4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0 228 7898,'0'-5'-336,"0"1"176,4 4 182,-3 0 1,4 0-124,-2 0 102,-3 0-50,8 0 43,-3-3 1,2 1-93,-1-4 74,1 4 7,-2-5 5,3 2 0,-2-1-6,-1 1 1,-2 2 75,3-3 0,-3 4-64,2-4 0,-3 3 6,1-2 60,2 3 86,-4-6-258,6 7 1,-6-3 124,2 1-396,-2 2 209,2-3-266,-2 0 76,3 4 364,-4-4 0,0 4 0,4 0 0,1 0 0</inkml:trace>
  <inkml:trace contextRef="#ctx0" brushRef="#br0" timeOffset="1">143 76 7211,'0'-4'81,"0"0"1,0 3-230,0-2 246,0 2-163,0-6 1,1 5 92,2-4 0,-2 3-10,2-2 0,-1 3 2,1-1 1,-3 1-12,3 0 0,-1 1 3,1-2 0,-1-1-56,3 1 14,-3 0 52,6 0-36,-4 2 1,2-4 20,0 2 1,-4 2-30,4-1 20,-4 1-2,5 1 4,-6 0 0,3 0-22,-4 3 1,0-1 20,0 4 0,0-3-89,0 2 0,-3-2 82,0 3 1,-2-4-64,2 4 0,-3-3 50,4 2 0,-2-2-4,1 3 1,2-3-126,-2 2-308,2-3 177,1 2 147,0-4 134,4 0 0,-2 0 0,4 0 0,-4 0 0,4 0 0,-4 0 0,3 0 0,-3 0 0,0 0-39,4 0 39,-4 4 107,5-3 0,-5 3-23,4-1 272,-4-2-178,1 6-86,1-6-30,-3 7 1,3-6 358,-4 3-123,0-3-45,0 2-198,0 0 1,-3-2 130,0 3-287,-3-3 1,1 5 69,-4-5 0,1 2-324,0-1 1,-1-1 159,1 3 1,-1-3 98,1 1 96,0 2 0,-5-4 0,0 2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12-23T08:19:59.7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312 118 8360,'-5'0'103,"1"0"0,3 0 16,-1 0-258,1 0 155,-7 0 0,6 0 29,-3 0 0,2 0-28,-3 0 1,4 0-32,-4 0 1,3 0 92,-2 0 1,2 0 93,-3 0 51,1 0-119,-4 0 53,1 0-26,-1 0-76,1 0 5,-1 0 0,4 0-49,-1 0 0,3-1-27,-2-2-31,3 2-156,-6-2 221,4 3 1,-2 0-128,1 0 0,2 0 16,-3 0 36,4 0 33,-5 0 0,5 0 65,-4 0-18,4 0 1,-2 0 240,1 0-118,2 0-1356,-3 0 1,4 0 0</inkml:trace>
  <inkml:trace contextRef="#ctx0" brushRef="#br0" timeOffset="1">118 68 7005,'0'-5'72,"0"1"369,0 4-273,0-4-94,0 3-107,0-2 189,0-1-227,0 3 133,0-6-122,0 6 100,0-7 0,0 6-133,0-3 113,0 3-14,0-6-66,0 7 69,-3-6 1,1 6 28,-4-2-23,4 2-18,-5 1 15,2 0-25,-3 0 19,-1 0 0,1 0 11,-1 0-3,1 0-29,0 0 1,2 3 7,0 0 1,5 1-33,-2-2 1,1-1 32,-1 2 8,2 2 0,-3-3-5,4 3 1,0-2-3,0 3-215,0-4 208,0 5 1,1-5-82,2 4 46,-2-5 89,7 3-66,-4-4 1,2 0 70,-1 0-64,-3 0 10,2 0 50,0 0-45,-3 0-257,2 0 250,-10 0 1,4 0-3,-5 0 1,4 0 79,-2 0 1,5 1-96,-2 2 151,-2-2 0,3 5-73,-3-3 1,3 1 159,-1-1 1,1-2 0,-1 1 265,2 3-339,-2 0 0,3 0-32,0 1 1,0-3 65,0 2 0,0-2 68,0 3-207,3-1 0,-1 1 97,4 0 0,-3-4-126,2 4 0,-2-4 54,3 1 0,-4-2-138,4-1 101,0 0 1,2 0 27,0 0 1,1 0-562,-1 0 1,1-4 227,-1-2 0,1 2-608,-1-2 1,3 1 890,0 0 0,1-6 0,-4 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90116"/>
            <a:ext cx="5275760" cy="455804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latin typeface="Chalkboard SE" charset="0"/>
                <a:ea typeface="Chalkboard SE" charset="0"/>
                <a:cs typeface="Chalkboard SE" charset="0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52299"/>
            <a:ext cx="5275760" cy="77358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auf Platzhalter ziehen oder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D7E59D8A-286D-434F-B200-CEFAE4706676}" type="datetimeFigureOut">
              <a:rPr lang="de-DE" smtClean="0"/>
              <a:t>05.02.2020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12783A84-0EE2-2A41-B888-3C0658830B4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 userDrawn="1"/>
        </p:nvSpPr>
        <p:spPr>
          <a:xfrm>
            <a:off x="287384" y="296426"/>
            <a:ext cx="6374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Chalkboard SE" charset="0"/>
                <a:ea typeface="Chalkboard SE" charset="0"/>
                <a:cs typeface="Chalkboard SE" charset="0"/>
              </a:rPr>
              <a:t>Beratung an unserer</a:t>
            </a:r>
            <a:r>
              <a:rPr lang="de-DE" baseline="0" dirty="0" smtClean="0">
                <a:latin typeface="Chalkboard SE" charset="0"/>
                <a:ea typeface="Chalkboard SE" charset="0"/>
                <a:cs typeface="Chalkboard SE" charset="0"/>
              </a:rPr>
              <a:t> Schule</a:t>
            </a:r>
            <a:r>
              <a:rPr lang="de-DE" dirty="0" smtClean="0">
                <a:latin typeface="Chalkboard SE" charset="0"/>
                <a:ea typeface="Chalkboard SE" charset="0"/>
                <a:cs typeface="Chalkboard SE" charset="0"/>
              </a:rPr>
              <a:t> </a:t>
            </a:r>
            <a:br>
              <a:rPr lang="de-DE" dirty="0" smtClean="0">
                <a:latin typeface="Chalkboard SE" charset="0"/>
                <a:ea typeface="Chalkboard SE" charset="0"/>
                <a:cs typeface="Chalkboard SE" charset="0"/>
              </a:rPr>
            </a:br>
            <a:r>
              <a:rPr lang="de-DE" dirty="0" smtClean="0">
                <a:latin typeface="Chalkboard SE" charset="0"/>
                <a:ea typeface="Chalkboard SE" charset="0"/>
                <a:cs typeface="Chalkboard SE" charset="0"/>
              </a:rPr>
              <a:t>für </a:t>
            </a:r>
            <a:r>
              <a:rPr lang="de-DE" dirty="0">
                <a:latin typeface="Chalkboard SE" charset="0"/>
                <a:ea typeface="Chalkboard SE" charset="0"/>
                <a:cs typeface="Chalkboard SE" charset="0"/>
              </a:rPr>
              <a:t>Eltern, </a:t>
            </a:r>
            <a:r>
              <a:rPr lang="de-DE" dirty="0" smtClean="0">
                <a:latin typeface="Chalkboard SE" charset="0"/>
                <a:ea typeface="Chalkboard SE" charset="0"/>
                <a:cs typeface="Chalkboard SE" charset="0"/>
              </a:rPr>
              <a:t>Schülerinnen </a:t>
            </a:r>
            <a:r>
              <a:rPr lang="de-DE" dirty="0">
                <a:latin typeface="Chalkboard SE" charset="0"/>
                <a:ea typeface="Chalkboard SE" charset="0"/>
                <a:cs typeface="Chalkboard SE" charset="0"/>
              </a:rPr>
              <a:t>und Schüler</a:t>
            </a:r>
          </a:p>
        </p:txBody>
      </p:sp>
      <p:sp>
        <p:nvSpPr>
          <p:cNvPr id="11" name="Ecken des Rechtecks auf der gleichen Seite abrunden 10"/>
          <p:cNvSpPr/>
          <p:nvPr userDrawn="1"/>
        </p:nvSpPr>
        <p:spPr>
          <a:xfrm>
            <a:off x="287385" y="261257"/>
            <a:ext cx="6374036" cy="738664"/>
          </a:xfrm>
          <a:prstGeom prst="round2Same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315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.xml"/><Relationship Id="rId18" Type="http://schemas.openxmlformats.org/officeDocument/2006/relationships/image" Target="../media/image6.png"/><Relationship Id="rId26" Type="http://schemas.openxmlformats.org/officeDocument/2006/relationships/image" Target="../media/image10.png"/><Relationship Id="rId21" Type="http://schemas.openxmlformats.org/officeDocument/2006/relationships/customXml" Target="../ink/ink7.xml"/><Relationship Id="rId34" Type="http://schemas.openxmlformats.org/officeDocument/2006/relationships/customXml" Target="../ink/ink11.xml"/><Relationship Id="rId47" Type="http://schemas.openxmlformats.org/officeDocument/2006/relationships/image" Target="../media/image21.png"/><Relationship Id="rId50" Type="http://schemas.openxmlformats.org/officeDocument/2006/relationships/customXml" Target="../ink/ink13.xml"/><Relationship Id="rId55" Type="http://schemas.openxmlformats.org/officeDocument/2006/relationships/image" Target="../media/image25.png"/><Relationship Id="rId63" Type="http://schemas.openxmlformats.org/officeDocument/2006/relationships/image" Target="../media/image29.png"/><Relationship Id="rId68" Type="http://schemas.openxmlformats.org/officeDocument/2006/relationships/image" Target="../media/image30.png"/><Relationship Id="rId7" Type="http://schemas.openxmlformats.org/officeDocument/2006/relationships/slide" Target="slide5.xml"/><Relationship Id="rId12" Type="http://schemas.openxmlformats.org/officeDocument/2006/relationships/image" Target="../media/image3.png"/><Relationship Id="rId17" Type="http://schemas.openxmlformats.org/officeDocument/2006/relationships/customXml" Target="../ink/ink5.xml"/><Relationship Id="rId25" Type="http://schemas.openxmlformats.org/officeDocument/2006/relationships/customXml" Target="../ink/ink9.xml"/><Relationship Id="rId33" Type="http://schemas.openxmlformats.org/officeDocument/2006/relationships/image" Target="../media/image16.png"/><Relationship Id="rId59" Type="http://schemas.openxmlformats.org/officeDocument/2006/relationships/image" Target="../media/image27.png"/><Relationship Id="rId67" Type="http://schemas.openxmlformats.org/officeDocument/2006/relationships/image" Target="../media/image20.png"/><Relationship Id="rId2" Type="http://schemas.openxmlformats.org/officeDocument/2006/relationships/hyperlink" Target="http://www.eugen-papst-schule.de/" TargetMode="External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29" Type="http://schemas.openxmlformats.org/officeDocument/2006/relationships/image" Target="../media/image12.png"/><Relationship Id="rId54" Type="http://schemas.openxmlformats.org/officeDocument/2006/relationships/customXml" Target="../ink/ink15.xml"/><Relationship Id="rId62" Type="http://schemas.openxmlformats.org/officeDocument/2006/relationships/customXml" Target="../ink/ink19.xml"/><Relationship Id="rId70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customXml" Target="../ink/ink2.xml"/><Relationship Id="rId24" Type="http://schemas.openxmlformats.org/officeDocument/2006/relationships/image" Target="../media/image9.png"/><Relationship Id="rId32" Type="http://schemas.openxmlformats.org/officeDocument/2006/relationships/image" Target="../media/image15.png"/><Relationship Id="rId53" Type="http://schemas.openxmlformats.org/officeDocument/2006/relationships/image" Target="../media/image24.png"/><Relationship Id="rId58" Type="http://schemas.openxmlformats.org/officeDocument/2006/relationships/customXml" Target="../ink/ink17.xml"/><Relationship Id="rId66" Type="http://schemas.openxmlformats.org/officeDocument/2006/relationships/image" Target="../media/image19.png"/><Relationship Id="rId5" Type="http://schemas.openxmlformats.org/officeDocument/2006/relationships/slide" Target="slide4.xml"/><Relationship Id="rId15" Type="http://schemas.openxmlformats.org/officeDocument/2006/relationships/customXml" Target="../ink/ink4.xml"/><Relationship Id="rId23" Type="http://schemas.openxmlformats.org/officeDocument/2006/relationships/customXml" Target="../ink/ink8.xml"/><Relationship Id="rId28" Type="http://schemas.openxmlformats.org/officeDocument/2006/relationships/image" Target="../media/image11.png"/><Relationship Id="rId49" Type="http://schemas.openxmlformats.org/officeDocument/2006/relationships/image" Target="../media/image22.png"/><Relationship Id="rId57" Type="http://schemas.openxmlformats.org/officeDocument/2006/relationships/image" Target="../media/image26.png"/><Relationship Id="rId61" Type="http://schemas.openxmlformats.org/officeDocument/2006/relationships/image" Target="../media/image28.png"/><Relationship Id="rId10" Type="http://schemas.openxmlformats.org/officeDocument/2006/relationships/image" Target="../media/image2.png"/><Relationship Id="rId19" Type="http://schemas.openxmlformats.org/officeDocument/2006/relationships/customXml" Target="../ink/ink6.xml"/><Relationship Id="rId31" Type="http://schemas.openxmlformats.org/officeDocument/2006/relationships/image" Target="../media/image14.png"/><Relationship Id="rId52" Type="http://schemas.openxmlformats.org/officeDocument/2006/relationships/customXml" Target="../ink/ink14.xml"/><Relationship Id="rId60" Type="http://schemas.openxmlformats.org/officeDocument/2006/relationships/customXml" Target="../ink/ink18.xml"/><Relationship Id="rId65" Type="http://schemas.openxmlformats.org/officeDocument/2006/relationships/image" Target="../media/image18.png"/><Relationship Id="rId4" Type="http://schemas.openxmlformats.org/officeDocument/2006/relationships/slide" Target="slide2.xml"/><Relationship Id="rId9" Type="http://schemas.openxmlformats.org/officeDocument/2006/relationships/customXml" Target="../ink/ink1.xml"/><Relationship Id="rId14" Type="http://schemas.openxmlformats.org/officeDocument/2006/relationships/image" Target="../media/image4.png"/><Relationship Id="rId22" Type="http://schemas.openxmlformats.org/officeDocument/2006/relationships/image" Target="../media/image8.png"/><Relationship Id="rId27" Type="http://schemas.openxmlformats.org/officeDocument/2006/relationships/customXml" Target="../ink/ink10.xml"/><Relationship Id="rId30" Type="http://schemas.openxmlformats.org/officeDocument/2006/relationships/image" Target="../media/image13.png"/><Relationship Id="rId48" Type="http://schemas.openxmlformats.org/officeDocument/2006/relationships/customXml" Target="../ink/ink12.xml"/><Relationship Id="rId56" Type="http://schemas.openxmlformats.org/officeDocument/2006/relationships/customXml" Target="../ink/ink16.xml"/><Relationship Id="rId64" Type="http://schemas.openxmlformats.org/officeDocument/2006/relationships/image" Target="../media/image17.png"/><Relationship Id="rId69" Type="http://schemas.openxmlformats.org/officeDocument/2006/relationships/image" Target="../media/image31.png"/><Relationship Id="rId8" Type="http://schemas.openxmlformats.org/officeDocument/2006/relationships/image" Target="../media/image1.tiff"/><Relationship Id="rId51" Type="http://schemas.openxmlformats.org/officeDocument/2006/relationships/image" Target="../media/image23.png"/><Relationship Id="rId3" Type="http://schemas.openxmlformats.org/officeDocument/2006/relationships/slide" Target="slide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0.xml"/><Relationship Id="rId18" Type="http://schemas.openxmlformats.org/officeDocument/2006/relationships/customXml" Target="../ink/ink23.xml"/><Relationship Id="rId26" Type="http://schemas.openxmlformats.org/officeDocument/2006/relationships/customXml" Target="../ink/ink27.xml"/><Relationship Id="rId21" Type="http://schemas.openxmlformats.org/officeDocument/2006/relationships/image" Target="../media/image6.png"/><Relationship Id="rId34" Type="http://schemas.openxmlformats.org/officeDocument/2006/relationships/image" Target="../media/image14.png"/><Relationship Id="rId47" Type="http://schemas.openxmlformats.org/officeDocument/2006/relationships/image" Target="../media/image21.png"/><Relationship Id="rId50" Type="http://schemas.openxmlformats.org/officeDocument/2006/relationships/customXml" Target="../ink/ink32.xml"/><Relationship Id="rId55" Type="http://schemas.openxmlformats.org/officeDocument/2006/relationships/image" Target="../media/image25.png"/><Relationship Id="rId63" Type="http://schemas.openxmlformats.org/officeDocument/2006/relationships/image" Target="../media/image29.png"/><Relationship Id="rId68" Type="http://schemas.openxmlformats.org/officeDocument/2006/relationships/image" Target="../media/image30.png"/><Relationship Id="rId71" Type="http://schemas.openxmlformats.org/officeDocument/2006/relationships/slide" Target="slide1.xml"/><Relationship Id="rId2" Type="http://schemas.openxmlformats.org/officeDocument/2006/relationships/image" Target="../media/image33.tiff"/><Relationship Id="rId16" Type="http://schemas.openxmlformats.org/officeDocument/2006/relationships/customXml" Target="../ink/ink22.xml"/><Relationship Id="rId20" Type="http://schemas.openxmlformats.org/officeDocument/2006/relationships/customXml" Target="../ink/ink24.xml"/><Relationship Id="rId29" Type="http://schemas.openxmlformats.org/officeDocument/2006/relationships/image" Target="../media/image10.png"/><Relationship Id="rId54" Type="http://schemas.openxmlformats.org/officeDocument/2006/relationships/customXml" Target="../ink/ink34.xml"/><Relationship Id="rId62" Type="http://schemas.openxmlformats.org/officeDocument/2006/relationships/customXml" Target="../ink/ink38.xml"/><Relationship Id="rId70" Type="http://schemas.openxmlformats.org/officeDocument/2006/relationships/hyperlink" Target="http://www.eugen-papst-schule.de/" TargetMode="External"/><Relationship Id="rId75" Type="http://schemas.openxmlformats.org/officeDocument/2006/relationships/slide" Target="slide5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4.png"/><Relationship Id="rId24" Type="http://schemas.openxmlformats.org/officeDocument/2006/relationships/customXml" Target="../ink/ink26.xml"/><Relationship Id="rId32" Type="http://schemas.openxmlformats.org/officeDocument/2006/relationships/image" Target="../media/image12.png"/><Relationship Id="rId37" Type="http://schemas.openxmlformats.org/officeDocument/2006/relationships/customXml" Target="../ink/ink30.xml"/><Relationship Id="rId53" Type="http://schemas.openxmlformats.org/officeDocument/2006/relationships/image" Target="../media/image24.png"/><Relationship Id="rId58" Type="http://schemas.openxmlformats.org/officeDocument/2006/relationships/customXml" Target="../ink/ink36.xml"/><Relationship Id="rId66" Type="http://schemas.openxmlformats.org/officeDocument/2006/relationships/image" Target="../media/image19.png"/><Relationship Id="rId74" Type="http://schemas.openxmlformats.org/officeDocument/2006/relationships/slide" Target="slide3.xml"/><Relationship Id="rId15" Type="http://schemas.openxmlformats.org/officeDocument/2006/relationships/image" Target="../media/image3.png"/><Relationship Id="rId23" Type="http://schemas.openxmlformats.org/officeDocument/2006/relationships/image" Target="../media/image7.png"/><Relationship Id="rId28" Type="http://schemas.openxmlformats.org/officeDocument/2006/relationships/customXml" Target="../ink/ink28.xml"/><Relationship Id="rId36" Type="http://schemas.openxmlformats.org/officeDocument/2006/relationships/image" Target="../media/image16.png"/><Relationship Id="rId49" Type="http://schemas.openxmlformats.org/officeDocument/2006/relationships/image" Target="../media/image22.png"/><Relationship Id="rId57" Type="http://schemas.openxmlformats.org/officeDocument/2006/relationships/image" Target="../media/image26.png"/><Relationship Id="rId61" Type="http://schemas.openxmlformats.org/officeDocument/2006/relationships/image" Target="../media/image28.png"/><Relationship Id="rId10" Type="http://schemas.openxmlformats.org/officeDocument/2006/relationships/customXml" Target="../ink/ink40.xml"/><Relationship Id="rId19" Type="http://schemas.openxmlformats.org/officeDocument/2006/relationships/image" Target="../media/image5.png"/><Relationship Id="rId31" Type="http://schemas.openxmlformats.org/officeDocument/2006/relationships/image" Target="../media/image11.png"/><Relationship Id="rId52" Type="http://schemas.openxmlformats.org/officeDocument/2006/relationships/customXml" Target="../ink/ink33.xml"/><Relationship Id="rId60" Type="http://schemas.openxmlformats.org/officeDocument/2006/relationships/customXml" Target="../ink/ink37.xml"/><Relationship Id="rId65" Type="http://schemas.openxmlformats.org/officeDocument/2006/relationships/image" Target="../media/image18.png"/><Relationship Id="rId73" Type="http://schemas.openxmlformats.org/officeDocument/2006/relationships/slide" Target="slide4.xml"/><Relationship Id="rId4" Type="http://schemas.openxmlformats.org/officeDocument/2006/relationships/image" Target="../media/image1.tiff"/><Relationship Id="rId9" Type="http://schemas.openxmlformats.org/officeDocument/2006/relationships/image" Target="../media/image2.png"/><Relationship Id="rId14" Type="http://schemas.openxmlformats.org/officeDocument/2006/relationships/customXml" Target="../ink/ink21.xml"/><Relationship Id="rId22" Type="http://schemas.openxmlformats.org/officeDocument/2006/relationships/customXml" Target="../ink/ink25.xml"/><Relationship Id="rId27" Type="http://schemas.openxmlformats.org/officeDocument/2006/relationships/image" Target="../media/image9.png"/><Relationship Id="rId30" Type="http://schemas.openxmlformats.org/officeDocument/2006/relationships/customXml" Target="../ink/ink29.xml"/><Relationship Id="rId35" Type="http://schemas.openxmlformats.org/officeDocument/2006/relationships/image" Target="../media/image15.png"/><Relationship Id="rId48" Type="http://schemas.openxmlformats.org/officeDocument/2006/relationships/customXml" Target="../ink/ink31.xml"/><Relationship Id="rId56" Type="http://schemas.openxmlformats.org/officeDocument/2006/relationships/customXml" Target="../ink/ink35.xml"/><Relationship Id="rId64" Type="http://schemas.openxmlformats.org/officeDocument/2006/relationships/image" Target="../media/image17.png"/><Relationship Id="rId69" Type="http://schemas.openxmlformats.org/officeDocument/2006/relationships/image" Target="../media/image31.png"/><Relationship Id="rId51" Type="http://schemas.openxmlformats.org/officeDocument/2006/relationships/image" Target="../media/image23.png"/><Relationship Id="rId72" Type="http://schemas.openxmlformats.org/officeDocument/2006/relationships/slide" Target="slide2.xml"/><Relationship Id="rId3" Type="http://schemas.openxmlformats.org/officeDocument/2006/relationships/hyperlink" Target="https://www.km.bayern.de/ministerium/institutionen/schulberatung/oberbayern-west/ansprechpartner.html" TargetMode="External"/><Relationship Id="rId12" Type="http://schemas.openxmlformats.org/officeDocument/2006/relationships/image" Target="../media/image35.JPG"/><Relationship Id="rId17" Type="http://schemas.openxmlformats.org/officeDocument/2006/relationships/image" Target="../media/image4.png"/><Relationship Id="rId25" Type="http://schemas.openxmlformats.org/officeDocument/2006/relationships/image" Target="../media/image8.png"/><Relationship Id="rId33" Type="http://schemas.openxmlformats.org/officeDocument/2006/relationships/image" Target="../media/image13.png"/><Relationship Id="rId59" Type="http://schemas.openxmlformats.org/officeDocument/2006/relationships/image" Target="../media/image27.png"/><Relationship Id="rId67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2.xml"/><Relationship Id="rId18" Type="http://schemas.openxmlformats.org/officeDocument/2006/relationships/image" Target="../media/image6.png"/><Relationship Id="rId26" Type="http://schemas.openxmlformats.org/officeDocument/2006/relationships/image" Target="../media/image10.png"/><Relationship Id="rId39" Type="http://schemas.openxmlformats.org/officeDocument/2006/relationships/image" Target="../media/image23.png"/><Relationship Id="rId21" Type="http://schemas.openxmlformats.org/officeDocument/2006/relationships/customXml" Target="../ink/ink46.xml"/><Relationship Id="rId34" Type="http://schemas.openxmlformats.org/officeDocument/2006/relationships/customXml" Target="../ink/ink50.xml"/><Relationship Id="rId42" Type="http://schemas.openxmlformats.org/officeDocument/2006/relationships/customXml" Target="../ink/ink54.xml"/><Relationship Id="rId47" Type="http://schemas.openxmlformats.org/officeDocument/2006/relationships/image" Target="../media/image27.png"/><Relationship Id="rId50" Type="http://schemas.openxmlformats.org/officeDocument/2006/relationships/customXml" Target="../ink/ink58.xml"/><Relationship Id="rId55" Type="http://schemas.openxmlformats.org/officeDocument/2006/relationships/image" Target="../media/image20.png"/><Relationship Id="rId63" Type="http://schemas.openxmlformats.org/officeDocument/2006/relationships/slide" Target="slide5.xml"/><Relationship Id="rId12" Type="http://schemas.openxmlformats.org/officeDocument/2006/relationships/image" Target="../media/image46.png"/><Relationship Id="rId17" Type="http://schemas.openxmlformats.org/officeDocument/2006/relationships/customXml" Target="../ink/ink44.xml"/><Relationship Id="rId25" Type="http://schemas.openxmlformats.org/officeDocument/2006/relationships/customXml" Target="../ink/ink48.xml"/><Relationship Id="rId33" Type="http://schemas.openxmlformats.org/officeDocument/2006/relationships/image" Target="../media/image16.png"/><Relationship Id="rId38" Type="http://schemas.openxmlformats.org/officeDocument/2006/relationships/customXml" Target="../ink/ink52.xml"/><Relationship Id="rId46" Type="http://schemas.openxmlformats.org/officeDocument/2006/relationships/customXml" Target="../ink/ink56.xml"/><Relationship Id="rId59" Type="http://schemas.openxmlformats.org/officeDocument/2006/relationships/slide" Target="slide1.xml"/><Relationship Id="rId2" Type="http://schemas.openxmlformats.org/officeDocument/2006/relationships/image" Target="../media/image36.JPG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29" Type="http://schemas.openxmlformats.org/officeDocument/2006/relationships/image" Target="../media/image12.png"/><Relationship Id="rId41" Type="http://schemas.openxmlformats.org/officeDocument/2006/relationships/image" Target="../media/image24.png"/><Relationship Id="rId54" Type="http://schemas.openxmlformats.org/officeDocument/2006/relationships/image" Target="../media/image19.png"/><Relationship Id="rId6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11" Type="http://schemas.openxmlformats.org/officeDocument/2006/relationships/customXml" Target="../ink/ink41.xml"/><Relationship Id="rId24" Type="http://schemas.openxmlformats.org/officeDocument/2006/relationships/image" Target="../media/image9.png"/><Relationship Id="rId32" Type="http://schemas.openxmlformats.org/officeDocument/2006/relationships/image" Target="../media/image15.png"/><Relationship Id="rId37" Type="http://schemas.openxmlformats.org/officeDocument/2006/relationships/image" Target="../media/image22.png"/><Relationship Id="rId40" Type="http://schemas.openxmlformats.org/officeDocument/2006/relationships/customXml" Target="../ink/ink53.xml"/><Relationship Id="rId45" Type="http://schemas.openxmlformats.org/officeDocument/2006/relationships/image" Target="../media/image26.png"/><Relationship Id="rId53" Type="http://schemas.openxmlformats.org/officeDocument/2006/relationships/image" Target="../media/image18.png"/><Relationship Id="rId58" Type="http://schemas.openxmlformats.org/officeDocument/2006/relationships/hyperlink" Target="http://www.eugen-papst-schule.de/" TargetMode="External"/><Relationship Id="rId15" Type="http://schemas.openxmlformats.org/officeDocument/2006/relationships/customXml" Target="../ink/ink43.xml"/><Relationship Id="rId23" Type="http://schemas.openxmlformats.org/officeDocument/2006/relationships/customXml" Target="../ink/ink47.xml"/><Relationship Id="rId28" Type="http://schemas.openxmlformats.org/officeDocument/2006/relationships/image" Target="../media/image11.png"/><Relationship Id="rId36" Type="http://schemas.openxmlformats.org/officeDocument/2006/relationships/customXml" Target="../ink/ink51.xml"/><Relationship Id="rId49" Type="http://schemas.openxmlformats.org/officeDocument/2006/relationships/image" Target="../media/image28.png"/><Relationship Id="rId57" Type="http://schemas.openxmlformats.org/officeDocument/2006/relationships/image" Target="../media/image31.png"/><Relationship Id="rId61" Type="http://schemas.openxmlformats.org/officeDocument/2006/relationships/slide" Target="slide4.xml"/><Relationship Id="rId10" Type="http://schemas.openxmlformats.org/officeDocument/2006/relationships/image" Target="../media/image2.png"/><Relationship Id="rId19" Type="http://schemas.openxmlformats.org/officeDocument/2006/relationships/customXml" Target="../ink/ink45.xml"/><Relationship Id="rId31" Type="http://schemas.openxmlformats.org/officeDocument/2006/relationships/image" Target="../media/image14.png"/><Relationship Id="rId44" Type="http://schemas.openxmlformats.org/officeDocument/2006/relationships/customXml" Target="../ink/ink55.xml"/><Relationship Id="rId52" Type="http://schemas.openxmlformats.org/officeDocument/2006/relationships/image" Target="../media/image17.png"/><Relationship Id="rId60" Type="http://schemas.openxmlformats.org/officeDocument/2006/relationships/slide" Target="slide2.xml"/><Relationship Id="rId4" Type="http://schemas.openxmlformats.org/officeDocument/2006/relationships/customXml" Target="../ink/ink39.xml"/><Relationship Id="rId14" Type="http://schemas.openxmlformats.org/officeDocument/2006/relationships/image" Target="../media/image4.png"/><Relationship Id="rId22" Type="http://schemas.openxmlformats.org/officeDocument/2006/relationships/image" Target="../media/image8.png"/><Relationship Id="rId27" Type="http://schemas.openxmlformats.org/officeDocument/2006/relationships/customXml" Target="../ink/ink49.xml"/><Relationship Id="rId30" Type="http://schemas.openxmlformats.org/officeDocument/2006/relationships/image" Target="../media/image13.png"/><Relationship Id="rId35" Type="http://schemas.openxmlformats.org/officeDocument/2006/relationships/image" Target="../media/image21.png"/><Relationship Id="rId43" Type="http://schemas.openxmlformats.org/officeDocument/2006/relationships/image" Target="../media/image25.png"/><Relationship Id="rId48" Type="http://schemas.openxmlformats.org/officeDocument/2006/relationships/customXml" Target="../ink/ink57.xml"/><Relationship Id="rId56" Type="http://schemas.openxmlformats.org/officeDocument/2006/relationships/image" Target="../media/image30.png"/><Relationship Id="rId51" Type="http://schemas.openxmlformats.org/officeDocument/2006/relationships/image" Target="../media/image29.png"/><Relationship Id="rId3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1.xml"/><Relationship Id="rId18" Type="http://schemas.openxmlformats.org/officeDocument/2006/relationships/image" Target="../media/image6.png"/><Relationship Id="rId26" Type="http://schemas.openxmlformats.org/officeDocument/2006/relationships/image" Target="../media/image10.png"/><Relationship Id="rId39" Type="http://schemas.openxmlformats.org/officeDocument/2006/relationships/image" Target="../media/image23.png"/><Relationship Id="rId21" Type="http://schemas.openxmlformats.org/officeDocument/2006/relationships/customXml" Target="../ink/ink65.xml"/><Relationship Id="rId34" Type="http://schemas.openxmlformats.org/officeDocument/2006/relationships/customXml" Target="../ink/ink69.xml"/><Relationship Id="rId42" Type="http://schemas.openxmlformats.org/officeDocument/2006/relationships/customXml" Target="../ink/ink73.xml"/><Relationship Id="rId47" Type="http://schemas.openxmlformats.org/officeDocument/2006/relationships/image" Target="../media/image27.png"/><Relationship Id="rId50" Type="http://schemas.openxmlformats.org/officeDocument/2006/relationships/customXml" Target="../ink/ink77.xml"/><Relationship Id="rId55" Type="http://schemas.openxmlformats.org/officeDocument/2006/relationships/image" Target="../media/image20.png"/><Relationship Id="rId63" Type="http://schemas.openxmlformats.org/officeDocument/2006/relationships/slide" Target="slide5.xml"/><Relationship Id="rId12" Type="http://schemas.openxmlformats.org/officeDocument/2006/relationships/image" Target="../media/image46.png"/><Relationship Id="rId17" Type="http://schemas.openxmlformats.org/officeDocument/2006/relationships/customXml" Target="../ink/ink63.xml"/><Relationship Id="rId25" Type="http://schemas.openxmlformats.org/officeDocument/2006/relationships/customXml" Target="../ink/ink67.xml"/><Relationship Id="rId33" Type="http://schemas.openxmlformats.org/officeDocument/2006/relationships/image" Target="../media/image16.png"/><Relationship Id="rId38" Type="http://schemas.openxmlformats.org/officeDocument/2006/relationships/customXml" Target="../ink/ink71.xml"/><Relationship Id="rId46" Type="http://schemas.openxmlformats.org/officeDocument/2006/relationships/customXml" Target="../ink/ink75.xml"/><Relationship Id="rId59" Type="http://schemas.openxmlformats.org/officeDocument/2006/relationships/slide" Target="slide1.xml"/><Relationship Id="rId2" Type="http://schemas.openxmlformats.org/officeDocument/2006/relationships/image" Target="../media/image37.JPG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29" Type="http://schemas.openxmlformats.org/officeDocument/2006/relationships/image" Target="../media/image12.png"/><Relationship Id="rId41" Type="http://schemas.openxmlformats.org/officeDocument/2006/relationships/image" Target="../media/image24.png"/><Relationship Id="rId54" Type="http://schemas.openxmlformats.org/officeDocument/2006/relationships/image" Target="../media/image19.png"/><Relationship Id="rId6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11" Type="http://schemas.openxmlformats.org/officeDocument/2006/relationships/customXml" Target="../ink/ink60.xml"/><Relationship Id="rId24" Type="http://schemas.openxmlformats.org/officeDocument/2006/relationships/image" Target="../media/image9.png"/><Relationship Id="rId32" Type="http://schemas.openxmlformats.org/officeDocument/2006/relationships/image" Target="../media/image15.png"/><Relationship Id="rId37" Type="http://schemas.openxmlformats.org/officeDocument/2006/relationships/image" Target="../media/image22.png"/><Relationship Id="rId40" Type="http://schemas.openxmlformats.org/officeDocument/2006/relationships/customXml" Target="../ink/ink72.xml"/><Relationship Id="rId45" Type="http://schemas.openxmlformats.org/officeDocument/2006/relationships/image" Target="../media/image26.png"/><Relationship Id="rId53" Type="http://schemas.openxmlformats.org/officeDocument/2006/relationships/image" Target="../media/image18.png"/><Relationship Id="rId58" Type="http://schemas.openxmlformats.org/officeDocument/2006/relationships/hyperlink" Target="http://www.eugen-papst-schule.de/" TargetMode="External"/><Relationship Id="rId15" Type="http://schemas.openxmlformats.org/officeDocument/2006/relationships/customXml" Target="../ink/ink62.xml"/><Relationship Id="rId23" Type="http://schemas.openxmlformats.org/officeDocument/2006/relationships/customXml" Target="../ink/ink66.xml"/><Relationship Id="rId28" Type="http://schemas.openxmlformats.org/officeDocument/2006/relationships/image" Target="../media/image11.png"/><Relationship Id="rId36" Type="http://schemas.openxmlformats.org/officeDocument/2006/relationships/customXml" Target="../ink/ink70.xml"/><Relationship Id="rId49" Type="http://schemas.openxmlformats.org/officeDocument/2006/relationships/image" Target="../media/image28.png"/><Relationship Id="rId57" Type="http://schemas.openxmlformats.org/officeDocument/2006/relationships/image" Target="../media/image31.png"/><Relationship Id="rId61" Type="http://schemas.openxmlformats.org/officeDocument/2006/relationships/slide" Target="slide4.xml"/><Relationship Id="rId10" Type="http://schemas.openxmlformats.org/officeDocument/2006/relationships/image" Target="../media/image2.png"/><Relationship Id="rId19" Type="http://schemas.openxmlformats.org/officeDocument/2006/relationships/customXml" Target="../ink/ink64.xml"/><Relationship Id="rId31" Type="http://schemas.openxmlformats.org/officeDocument/2006/relationships/image" Target="../media/image14.png"/><Relationship Id="rId44" Type="http://schemas.openxmlformats.org/officeDocument/2006/relationships/customXml" Target="../ink/ink74.xml"/><Relationship Id="rId52" Type="http://schemas.openxmlformats.org/officeDocument/2006/relationships/image" Target="../media/image17.png"/><Relationship Id="rId60" Type="http://schemas.openxmlformats.org/officeDocument/2006/relationships/slide" Target="slide2.xml"/><Relationship Id="rId4" Type="http://schemas.openxmlformats.org/officeDocument/2006/relationships/customXml" Target="../ink/ink59.xml"/><Relationship Id="rId14" Type="http://schemas.openxmlformats.org/officeDocument/2006/relationships/image" Target="../media/image4.png"/><Relationship Id="rId22" Type="http://schemas.openxmlformats.org/officeDocument/2006/relationships/image" Target="../media/image8.png"/><Relationship Id="rId27" Type="http://schemas.openxmlformats.org/officeDocument/2006/relationships/customXml" Target="../ink/ink68.xml"/><Relationship Id="rId30" Type="http://schemas.openxmlformats.org/officeDocument/2006/relationships/image" Target="../media/image13.png"/><Relationship Id="rId35" Type="http://schemas.openxmlformats.org/officeDocument/2006/relationships/image" Target="../media/image21.png"/><Relationship Id="rId43" Type="http://schemas.openxmlformats.org/officeDocument/2006/relationships/image" Target="../media/image25.png"/><Relationship Id="rId48" Type="http://schemas.openxmlformats.org/officeDocument/2006/relationships/customXml" Target="../ink/ink76.xml"/><Relationship Id="rId56" Type="http://schemas.openxmlformats.org/officeDocument/2006/relationships/image" Target="../media/image30.png"/><Relationship Id="rId51" Type="http://schemas.openxmlformats.org/officeDocument/2006/relationships/image" Target="../media/image29.png"/><Relationship Id="rId3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0.xml"/><Relationship Id="rId18" Type="http://schemas.openxmlformats.org/officeDocument/2006/relationships/image" Target="../media/image6.png"/><Relationship Id="rId26" Type="http://schemas.openxmlformats.org/officeDocument/2006/relationships/image" Target="../media/image10.png"/><Relationship Id="rId39" Type="http://schemas.openxmlformats.org/officeDocument/2006/relationships/image" Target="../media/image23.png"/><Relationship Id="rId21" Type="http://schemas.openxmlformats.org/officeDocument/2006/relationships/customXml" Target="../ink/ink84.xml"/><Relationship Id="rId34" Type="http://schemas.openxmlformats.org/officeDocument/2006/relationships/customXml" Target="../ink/ink88.xml"/><Relationship Id="rId42" Type="http://schemas.openxmlformats.org/officeDocument/2006/relationships/customXml" Target="../ink/ink92.xml"/><Relationship Id="rId47" Type="http://schemas.openxmlformats.org/officeDocument/2006/relationships/image" Target="../media/image27.png"/><Relationship Id="rId50" Type="http://schemas.openxmlformats.org/officeDocument/2006/relationships/customXml" Target="../ink/ink96.xml"/><Relationship Id="rId55" Type="http://schemas.openxmlformats.org/officeDocument/2006/relationships/image" Target="../media/image20.png"/><Relationship Id="rId63" Type="http://schemas.openxmlformats.org/officeDocument/2006/relationships/slide" Target="slide5.xml"/><Relationship Id="rId12" Type="http://schemas.openxmlformats.org/officeDocument/2006/relationships/image" Target="../media/image46.png"/><Relationship Id="rId17" Type="http://schemas.openxmlformats.org/officeDocument/2006/relationships/customXml" Target="../ink/ink82.xml"/><Relationship Id="rId25" Type="http://schemas.openxmlformats.org/officeDocument/2006/relationships/customXml" Target="../ink/ink86.xml"/><Relationship Id="rId33" Type="http://schemas.openxmlformats.org/officeDocument/2006/relationships/image" Target="../media/image16.png"/><Relationship Id="rId38" Type="http://schemas.openxmlformats.org/officeDocument/2006/relationships/customXml" Target="../ink/ink90.xml"/><Relationship Id="rId46" Type="http://schemas.openxmlformats.org/officeDocument/2006/relationships/customXml" Target="../ink/ink94.xml"/><Relationship Id="rId59" Type="http://schemas.openxmlformats.org/officeDocument/2006/relationships/slide" Target="slide1.xml"/><Relationship Id="rId2" Type="http://schemas.openxmlformats.org/officeDocument/2006/relationships/image" Target="../media/image38.JPG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29" Type="http://schemas.openxmlformats.org/officeDocument/2006/relationships/image" Target="../media/image12.png"/><Relationship Id="rId41" Type="http://schemas.openxmlformats.org/officeDocument/2006/relationships/image" Target="../media/image24.png"/><Relationship Id="rId54" Type="http://schemas.openxmlformats.org/officeDocument/2006/relationships/image" Target="../media/image19.png"/><Relationship Id="rId6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11" Type="http://schemas.openxmlformats.org/officeDocument/2006/relationships/customXml" Target="../ink/ink79.xml"/><Relationship Id="rId24" Type="http://schemas.openxmlformats.org/officeDocument/2006/relationships/image" Target="../media/image9.png"/><Relationship Id="rId32" Type="http://schemas.openxmlformats.org/officeDocument/2006/relationships/image" Target="../media/image15.png"/><Relationship Id="rId37" Type="http://schemas.openxmlformats.org/officeDocument/2006/relationships/image" Target="../media/image22.png"/><Relationship Id="rId40" Type="http://schemas.openxmlformats.org/officeDocument/2006/relationships/customXml" Target="../ink/ink91.xml"/><Relationship Id="rId45" Type="http://schemas.openxmlformats.org/officeDocument/2006/relationships/image" Target="../media/image26.png"/><Relationship Id="rId53" Type="http://schemas.openxmlformats.org/officeDocument/2006/relationships/image" Target="../media/image18.png"/><Relationship Id="rId58" Type="http://schemas.openxmlformats.org/officeDocument/2006/relationships/hyperlink" Target="http://www.eugen-papst-schule.de/" TargetMode="External"/><Relationship Id="rId15" Type="http://schemas.openxmlformats.org/officeDocument/2006/relationships/customXml" Target="../ink/ink81.xml"/><Relationship Id="rId23" Type="http://schemas.openxmlformats.org/officeDocument/2006/relationships/customXml" Target="../ink/ink85.xml"/><Relationship Id="rId28" Type="http://schemas.openxmlformats.org/officeDocument/2006/relationships/image" Target="../media/image11.png"/><Relationship Id="rId36" Type="http://schemas.openxmlformats.org/officeDocument/2006/relationships/customXml" Target="../ink/ink89.xml"/><Relationship Id="rId49" Type="http://schemas.openxmlformats.org/officeDocument/2006/relationships/image" Target="../media/image28.png"/><Relationship Id="rId57" Type="http://schemas.openxmlformats.org/officeDocument/2006/relationships/image" Target="../media/image31.png"/><Relationship Id="rId61" Type="http://schemas.openxmlformats.org/officeDocument/2006/relationships/slide" Target="slide4.xml"/><Relationship Id="rId10" Type="http://schemas.openxmlformats.org/officeDocument/2006/relationships/image" Target="../media/image2.png"/><Relationship Id="rId19" Type="http://schemas.openxmlformats.org/officeDocument/2006/relationships/customXml" Target="../ink/ink83.xml"/><Relationship Id="rId31" Type="http://schemas.openxmlformats.org/officeDocument/2006/relationships/image" Target="../media/image14.png"/><Relationship Id="rId44" Type="http://schemas.openxmlformats.org/officeDocument/2006/relationships/customXml" Target="../ink/ink93.xml"/><Relationship Id="rId52" Type="http://schemas.openxmlformats.org/officeDocument/2006/relationships/image" Target="../media/image17.png"/><Relationship Id="rId60" Type="http://schemas.openxmlformats.org/officeDocument/2006/relationships/slide" Target="slide2.xml"/><Relationship Id="rId4" Type="http://schemas.openxmlformats.org/officeDocument/2006/relationships/customXml" Target="../ink/ink78.xml"/><Relationship Id="rId14" Type="http://schemas.openxmlformats.org/officeDocument/2006/relationships/image" Target="../media/image4.png"/><Relationship Id="rId22" Type="http://schemas.openxmlformats.org/officeDocument/2006/relationships/image" Target="../media/image8.png"/><Relationship Id="rId27" Type="http://schemas.openxmlformats.org/officeDocument/2006/relationships/customXml" Target="../ink/ink87.xml"/><Relationship Id="rId30" Type="http://schemas.openxmlformats.org/officeDocument/2006/relationships/image" Target="../media/image13.png"/><Relationship Id="rId35" Type="http://schemas.openxmlformats.org/officeDocument/2006/relationships/image" Target="../media/image21.png"/><Relationship Id="rId43" Type="http://schemas.openxmlformats.org/officeDocument/2006/relationships/image" Target="../media/image25.png"/><Relationship Id="rId48" Type="http://schemas.openxmlformats.org/officeDocument/2006/relationships/customXml" Target="../ink/ink95.xml"/><Relationship Id="rId56" Type="http://schemas.openxmlformats.org/officeDocument/2006/relationships/image" Target="../media/image30.png"/><Relationship Id="rId51" Type="http://schemas.openxmlformats.org/officeDocument/2006/relationships/image" Target="../media/image29.png"/><Relationship Id="rId3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Beratung an unserer Schule</a:t>
            </a:r>
          </a:p>
        </p:txBody>
      </p:sp>
      <p:sp>
        <p:nvSpPr>
          <p:cNvPr id="4" name="Abgerundetes Rechteck 3">
            <a:hlinkClick r:id="rId2"/>
          </p:cNvPr>
          <p:cNvSpPr/>
          <p:nvPr/>
        </p:nvSpPr>
        <p:spPr>
          <a:xfrm>
            <a:off x="287383" y="1190183"/>
            <a:ext cx="1219875" cy="199412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/>
              <a:t>Zurück</a:t>
            </a:r>
          </a:p>
        </p:txBody>
      </p:sp>
      <p:sp>
        <p:nvSpPr>
          <p:cNvPr id="5" name="Abgerundetes Rechteck 4">
            <a:hlinkClick r:id="rId3" action="ppaction://hlinksldjump"/>
          </p:cNvPr>
          <p:cNvSpPr/>
          <p:nvPr/>
        </p:nvSpPr>
        <p:spPr>
          <a:xfrm>
            <a:off x="287383" y="1487952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>
                <a:solidFill>
                  <a:schemeClr val="bg1"/>
                </a:solidFill>
              </a:rPr>
              <a:t>Beratung </a:t>
            </a:r>
            <a:br>
              <a:rPr lang="de-DE" sz="1100" dirty="0" smtClean="0">
                <a:solidFill>
                  <a:schemeClr val="bg1"/>
                </a:solidFill>
              </a:rPr>
            </a:br>
            <a:r>
              <a:rPr lang="de-DE" sz="1100" dirty="0" smtClean="0">
                <a:solidFill>
                  <a:schemeClr val="bg1"/>
                </a:solidFill>
              </a:rPr>
              <a:t>an der Schule</a:t>
            </a:r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6" name="Abgerundetes Rechteck 5">
            <a:hlinkClick r:id="rId4" action="ppaction://hlinksldjump"/>
          </p:cNvPr>
          <p:cNvSpPr/>
          <p:nvPr/>
        </p:nvSpPr>
        <p:spPr>
          <a:xfrm>
            <a:off x="287383" y="2026601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Schullaufbahn-</a:t>
            </a:r>
            <a:br>
              <a:rPr lang="de-DE" sz="1100" dirty="0" smtClean="0"/>
            </a:br>
            <a:r>
              <a:rPr lang="de-DE" sz="1100" dirty="0" err="1" smtClean="0"/>
              <a:t>beratung</a:t>
            </a:r>
            <a:endParaRPr lang="de-DE" sz="1100" dirty="0"/>
          </a:p>
        </p:txBody>
      </p:sp>
      <p:sp>
        <p:nvSpPr>
          <p:cNvPr id="7" name="Abgerundetes Rechteck 6">
            <a:hlinkClick r:id="rId5" action="ppaction://hlinksldjump"/>
          </p:cNvPr>
          <p:cNvSpPr/>
          <p:nvPr/>
        </p:nvSpPr>
        <p:spPr>
          <a:xfrm>
            <a:off x="287382" y="2565250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Hilfen bei Mobbing</a:t>
            </a:r>
            <a:endParaRPr lang="de-DE" sz="1100" dirty="0"/>
          </a:p>
        </p:txBody>
      </p:sp>
      <p:sp>
        <p:nvSpPr>
          <p:cNvPr id="8" name="Abgerundetes Rechteck 7">
            <a:hlinkClick r:id="rId6" action="ppaction://hlinksldjump"/>
          </p:cNvPr>
          <p:cNvSpPr/>
          <p:nvPr/>
        </p:nvSpPr>
        <p:spPr>
          <a:xfrm>
            <a:off x="287381" y="3097595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</a:t>
            </a:r>
            <a:br>
              <a:rPr lang="de-DE" sz="1100" dirty="0" smtClean="0"/>
            </a:br>
            <a:r>
              <a:rPr lang="de-DE" sz="1100" dirty="0" smtClean="0"/>
              <a:t>traurige Kinder</a:t>
            </a:r>
            <a:endParaRPr lang="de-DE" sz="1100" dirty="0"/>
          </a:p>
        </p:txBody>
      </p:sp>
      <p:sp>
        <p:nvSpPr>
          <p:cNvPr id="9" name="Abgerundetes Rechteck 8">
            <a:hlinkClick r:id="rId7" action="ppaction://hlinksldjump"/>
          </p:cNvPr>
          <p:cNvSpPr/>
          <p:nvPr/>
        </p:nvSpPr>
        <p:spPr>
          <a:xfrm>
            <a:off x="287381" y="3642548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ängstliche Kinder</a:t>
            </a:r>
            <a:endParaRPr lang="de-DE" sz="1100" dirty="0"/>
          </a:p>
        </p:txBody>
      </p:sp>
      <p:sp>
        <p:nvSpPr>
          <p:cNvPr id="15" name="Textfeld 14"/>
          <p:cNvSpPr txBox="1"/>
          <p:nvPr/>
        </p:nvSpPr>
        <p:spPr>
          <a:xfrm>
            <a:off x="3179968" y="4719297"/>
            <a:ext cx="1659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1200" dirty="0">
              <a:latin typeface="Chalkboard SE" charset="0"/>
              <a:ea typeface="Chalkboard SE" charset="0"/>
              <a:cs typeface="Chalkboard SE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560428" y="7243270"/>
            <a:ext cx="234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1200" dirty="0">
              <a:latin typeface="Chalkboard SE" charset="0"/>
              <a:ea typeface="Chalkboard SE" charset="0"/>
              <a:cs typeface="Chalkboard SE" charset="0"/>
            </a:endParaRPr>
          </a:p>
        </p:txBody>
      </p:sp>
      <p:grpSp>
        <p:nvGrpSpPr>
          <p:cNvPr id="33" name="Gruppierung 32"/>
          <p:cNvGrpSpPr/>
          <p:nvPr/>
        </p:nvGrpSpPr>
        <p:grpSpPr>
          <a:xfrm>
            <a:off x="1304133" y="6113928"/>
            <a:ext cx="5356024" cy="1249884"/>
            <a:chOff x="1411730" y="6993818"/>
            <a:chExt cx="5275761" cy="1249884"/>
          </a:xfrm>
        </p:grpSpPr>
        <p:sp>
          <p:nvSpPr>
            <p:cNvPr id="34" name="Textfeld 33"/>
            <p:cNvSpPr txBox="1"/>
            <p:nvPr/>
          </p:nvSpPr>
          <p:spPr>
            <a:xfrm>
              <a:off x="1411730" y="6997207"/>
              <a:ext cx="17946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de-DE" sz="105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4354345" y="6997207"/>
              <a:ext cx="2333146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Staatliche Schulberatungsstelle </a:t>
              </a:r>
              <a:b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Oberbayern </a:t>
              </a:r>
              <a:r>
                <a:rPr lang="de-DE" sz="1000" b="1" dirty="0" smtClean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Ost</a:t>
              </a:r>
              <a:endParaRPr lang="de-DE" sz="1000" b="1" dirty="0">
                <a:solidFill>
                  <a:schemeClr val="accent1">
                    <a:lumMod val="50000"/>
                  </a:schemeClr>
                </a:solidFill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5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Ansprechpartner </a:t>
              </a:r>
              <a:r>
                <a:rPr lang="de-DE" sz="500" dirty="0">
                  <a:latin typeface="Chalkboard SE Light" charset="0"/>
                  <a:ea typeface="Chalkboard SE Light" charset="0"/>
                  <a:cs typeface="Chalkboard SE Light" charset="0"/>
                </a:rPr>
                <a:t>für Schulen mit sonderpädagogischen Schwerpunkt</a:t>
              </a:r>
            </a:p>
            <a:p>
              <a:pPr algn="ctr"/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Herr </a:t>
              </a:r>
              <a:r>
                <a:rPr lang="de-DE" sz="1000" dirty="0" err="1" smtClean="0">
                  <a:latin typeface="Chalkboard SE Light" charset="0"/>
                  <a:ea typeface="Chalkboard SE Light" charset="0"/>
                  <a:cs typeface="Chalkboard SE Light" charset="0"/>
                </a:rPr>
                <a:t>Glashauser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&amp; Herr Müller</a:t>
              </a:r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T: 089 / 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982 955 110</a:t>
              </a:r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E: </a:t>
              </a:r>
              <a:r>
                <a:rPr lang="de-DE" sz="1000" dirty="0" err="1" smtClean="0">
                  <a:latin typeface="Chalkboard SE Light" charset="0"/>
                  <a:ea typeface="Chalkboard SE Light" charset="0"/>
                  <a:cs typeface="Chalkboard SE Light" charset="0"/>
                </a:rPr>
                <a:t>b.glashauser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[a]</a:t>
              </a:r>
              <a:r>
                <a:rPr lang="de-DE" sz="1000" dirty="0" err="1" smtClean="0">
                  <a:latin typeface="Chalkboard SE Light" charset="0"/>
                  <a:ea typeface="Chalkboard SE Light" charset="0"/>
                  <a:cs typeface="Chalkboard SE Light" charset="0"/>
                </a:rPr>
                <a:t>sbost.de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und </a:t>
              </a:r>
              <a:r>
                <a:rPr lang="de-DE" sz="1000" dirty="0" err="1" smtClean="0">
                  <a:latin typeface="Chalkboard SE Light" charset="0"/>
                  <a:ea typeface="Chalkboard SE Light" charset="0"/>
                  <a:cs typeface="Chalkboard SE Light" charset="0"/>
                </a:rPr>
                <a:t>schulpsychologieWM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[a]</a:t>
              </a:r>
              <a:r>
                <a:rPr lang="de-DE" sz="1000" dirty="0" err="1" smtClean="0">
                  <a:latin typeface="Chalkboard SE Light" charset="0"/>
                  <a:ea typeface="Chalkboard SE Light" charset="0"/>
                  <a:cs typeface="Chalkboard SE Light" charset="0"/>
                </a:rPr>
                <a:t>msn.com</a:t>
              </a:r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pic>
          <p:nvPicPr>
            <p:cNvPr id="36" name="Bild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06429" y="6993818"/>
              <a:ext cx="1134246" cy="657995"/>
            </a:xfrm>
            <a:prstGeom prst="rect">
              <a:avLst/>
            </a:prstGeom>
          </p:spPr>
        </p:pic>
      </p:grpSp>
      <p:grpSp>
        <p:nvGrpSpPr>
          <p:cNvPr id="37" name="Gruppierung 36"/>
          <p:cNvGrpSpPr/>
          <p:nvPr/>
        </p:nvGrpSpPr>
        <p:grpSpPr>
          <a:xfrm>
            <a:off x="1635729" y="8388249"/>
            <a:ext cx="5019542" cy="800219"/>
            <a:chOff x="1635729" y="8551478"/>
            <a:chExt cx="5019542" cy="800219"/>
          </a:xfrm>
        </p:grpSpPr>
        <p:sp>
          <p:nvSpPr>
            <p:cNvPr id="38" name="Textfeld 37"/>
            <p:cNvSpPr txBox="1"/>
            <p:nvPr/>
          </p:nvSpPr>
          <p:spPr>
            <a:xfrm>
              <a:off x="1635729" y="8551478"/>
              <a:ext cx="1538479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Jugendsozialarbeit </a:t>
              </a: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/>
              </a:r>
              <a:b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Fr. Andrea Wallner</a:t>
              </a:r>
            </a:p>
            <a:p>
              <a:pPr algn="ctr"/>
              <a:r>
                <a:rPr lang="de-DE" sz="10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08651/963926</a:t>
              </a:r>
              <a:endParaRPr lang="de-DE" sz="1000" b="1" dirty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8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Andrea.wallner@caritasmuenchen.de</a:t>
              </a:r>
            </a:p>
          </p:txBody>
        </p:sp>
        <p:sp>
          <p:nvSpPr>
            <p:cNvPr id="39" name="Textfeld 38"/>
            <p:cNvSpPr txBox="1"/>
            <p:nvPr/>
          </p:nvSpPr>
          <p:spPr>
            <a:xfrm>
              <a:off x="4163082" y="8551478"/>
              <a:ext cx="24921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Erstberatung</a:t>
              </a:r>
              <a:r>
                <a:rPr lang="de-DE" sz="1000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am Jugendamt</a:t>
              </a:r>
            </a:p>
            <a:p>
              <a:pPr algn="ctr"/>
              <a:r>
                <a:rPr lang="de-DE" sz="1200" b="1" dirty="0" smtClean="0">
                  <a:solidFill>
                    <a:srgbClr val="C00000"/>
                  </a:solidFill>
                </a:rPr>
                <a:t>ASD Frau </a:t>
              </a:r>
              <a:r>
                <a:rPr lang="de-DE" sz="1200" b="1" dirty="0">
                  <a:solidFill>
                    <a:srgbClr val="C00000"/>
                  </a:solidFill>
                </a:rPr>
                <a:t>U. Schöbel</a:t>
              </a:r>
            </a:p>
            <a:p>
              <a:pPr algn="ctr"/>
              <a:r>
                <a:rPr lang="de-DE" sz="1200" dirty="0">
                  <a:solidFill>
                    <a:srgbClr val="C00000"/>
                  </a:solidFill>
                </a:rPr>
                <a:t>08651/ 773 466</a:t>
              </a:r>
            </a:p>
            <a:p>
              <a:pPr algn="ctr"/>
              <a:r>
                <a:rPr lang="de-DE" sz="1000" dirty="0">
                  <a:solidFill>
                    <a:srgbClr val="C00000"/>
                  </a:solidFill>
                </a:rPr>
                <a:t>ute.schoebel@lra-bgl.de</a:t>
              </a:r>
            </a:p>
          </p:txBody>
        </p:sp>
        <p:sp>
          <p:nvSpPr>
            <p:cNvPr id="40" name="Textfeld 39"/>
            <p:cNvSpPr txBox="1"/>
            <p:nvPr/>
          </p:nvSpPr>
          <p:spPr>
            <a:xfrm>
              <a:off x="3174208" y="8551478"/>
              <a:ext cx="988874" cy="4001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Kinder- und</a:t>
              </a:r>
              <a:b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Jugendhilfe</a:t>
              </a:r>
            </a:p>
          </p:txBody>
        </p:sp>
      </p:grpSp>
      <p:grpSp>
        <p:nvGrpSpPr>
          <p:cNvPr id="3" name="Gruppierung 2"/>
          <p:cNvGrpSpPr/>
          <p:nvPr/>
        </p:nvGrpSpPr>
        <p:grpSpPr>
          <a:xfrm>
            <a:off x="1354619" y="5185951"/>
            <a:ext cx="5281200" cy="541330"/>
            <a:chOff x="1349942" y="5091071"/>
            <a:chExt cx="5281200" cy="54133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Freihand 9">
                  <a:extLst>
                    <a:ext uri="{FF2B5EF4-FFF2-40B4-BE49-F238E27FC236}">
                      <a16:creationId xmlns:a16="http://schemas.microsoft.com/office/drawing/2014/main" id="{C89204FA-C9C5-5A49-BDB6-2DAD6879133D}"/>
                    </a:ext>
                  </a:extLst>
                </p14:cNvPr>
                <p14:cNvContentPartPr/>
                <p14:nvPr/>
              </p14:nvContentPartPr>
              <p14:xfrm>
                <a:off x="1528020" y="5474340"/>
                <a:ext cx="2021400" cy="65880"/>
              </p14:xfrm>
            </p:contentPart>
          </mc:Choice>
          <mc:Fallback xmlns=""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C89204FA-C9C5-5A49-BDB6-2DAD6879133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12540" y="5458860"/>
                  <a:ext cx="2052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Freihand 10">
                  <a:extLst>
                    <a:ext uri="{FF2B5EF4-FFF2-40B4-BE49-F238E27FC236}">
                      <a16:creationId xmlns:a16="http://schemas.microsoft.com/office/drawing/2014/main" id="{7AE3EA11-B966-6E49-B09F-85F4A331DAA9}"/>
                    </a:ext>
                  </a:extLst>
                </p14:cNvPr>
                <p14:cNvContentPartPr/>
                <p14:nvPr/>
              </p14:nvContentPartPr>
              <p14:xfrm>
                <a:off x="4254660" y="5458140"/>
                <a:ext cx="2144520" cy="2484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7AE3EA11-B966-6E49-B09F-85F4A331DAA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39180" y="5442660"/>
                  <a:ext cx="2175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Freihand 18">
                  <a:extLst>
                    <a:ext uri="{FF2B5EF4-FFF2-40B4-BE49-F238E27FC236}">
                      <a16:creationId xmlns:a16="http://schemas.microsoft.com/office/drawing/2014/main" id="{5D8ACA25-8E76-EE48-A8DE-116FCCD0C992}"/>
                    </a:ext>
                  </a:extLst>
                </p14:cNvPr>
                <p14:cNvContentPartPr/>
                <p14:nvPr/>
              </p14:nvContentPartPr>
              <p14:xfrm>
                <a:off x="3606660" y="5304780"/>
                <a:ext cx="558360" cy="306720"/>
              </p14:xfrm>
            </p:contentPart>
          </mc:Choice>
          <mc:Fallback xmlns="">
            <p:pic>
              <p:nvPicPr>
                <p:cNvPr id="18" name="Freihand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D8ACA25-8E76-EE48-A8DE-116FCCD0C9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91180" y="5289300"/>
                  <a:ext cx="5889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" name="Freihand 19">
                  <a:extLst>
                    <a:ext uri="{FF2B5EF4-FFF2-40B4-BE49-F238E27FC236}">
                      <a16:creationId xmlns:a16="http://schemas.microsoft.com/office/drawing/2014/main" id="{FE98D19E-54E1-4141-B87F-D983F12F4ECE}"/>
                    </a:ext>
                  </a:extLst>
                </p14:cNvPr>
                <p14:cNvContentPartPr/>
                <p14:nvPr/>
              </p14:nvContentPartPr>
              <p14:xfrm>
                <a:off x="1357651" y="5530110"/>
                <a:ext cx="60120" cy="44280"/>
              </p14:xfrm>
            </p:contentPart>
          </mc:Choice>
          <mc:Fallback xmlns=""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E98D19E-54E1-4141-B87F-D983F12F4EC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42171" y="5514630"/>
                  <a:ext cx="90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2" name="Freihand 21">
                  <a:extLst>
                    <a:ext uri="{FF2B5EF4-FFF2-40B4-BE49-F238E27FC236}">
                      <a16:creationId xmlns:a16="http://schemas.microsoft.com/office/drawing/2014/main" id="{0526EEC3-C7B4-834F-8FDE-3FAB9D045682}"/>
                    </a:ext>
                  </a:extLst>
                </p14:cNvPr>
                <p14:cNvContentPartPr/>
                <p14:nvPr/>
              </p14:nvContentPartPr>
              <p14:xfrm>
                <a:off x="6500971" y="5423550"/>
                <a:ext cx="60120" cy="50760"/>
              </p14:xfrm>
            </p:contentPart>
          </mc:Choice>
          <mc:Fallback xmlns=""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26EEC3-C7B4-834F-8FDE-3FAB9D04568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85491" y="5408070"/>
                  <a:ext cx="90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6" name="Freihand 40">
                  <a:extLst>
                    <a:ext uri="{FF2B5EF4-FFF2-40B4-BE49-F238E27FC236}">
                      <a16:creationId xmlns:a16="http://schemas.microsoft.com/office/drawing/2014/main" id="{F99DC603-A45B-0644-81BE-730AB1916F20}"/>
                    </a:ext>
                  </a:extLst>
                </p14:cNvPr>
                <p14:cNvContentPartPr/>
                <p14:nvPr/>
              </p14:nvContentPartPr>
              <p14:xfrm>
                <a:off x="3586003" y="5091071"/>
                <a:ext cx="335520" cy="213120"/>
              </p14:xfrm>
            </p:contentPart>
          </mc:Choice>
          <mc:Fallback xmlns="">
            <p:pic>
              <p:nvPicPr>
                <p:cNvPr id="26" name="Freihand 4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99DC603-A45B-0644-81BE-730AB1916F2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70506" y="5075565"/>
                  <a:ext cx="366153" cy="2437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9B04A26C-DC29-6C45-B56D-6AD670F8F961}"/>
                    </a:ext>
                  </a:extLst>
                </p14:cNvPr>
                <p14:cNvContentPartPr/>
                <p14:nvPr/>
              </p14:nvContentPartPr>
              <p14:xfrm>
                <a:off x="3922603" y="5154431"/>
                <a:ext cx="219600" cy="103680"/>
              </p14:xfrm>
            </p:contentPart>
          </mc:Choice>
          <mc:Fallback xmlns=""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B04A26C-DC29-6C45-B56D-6AD670F8F96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07098" y="5138951"/>
                  <a:ext cx="25025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ED5420ED-A061-0C4F-B32A-68B351D17145}"/>
                    </a:ext>
                  </a:extLst>
                </p14:cNvPr>
                <p14:cNvContentPartPr/>
                <p14:nvPr/>
              </p14:nvContentPartPr>
              <p14:xfrm>
                <a:off x="3876523" y="5260991"/>
                <a:ext cx="254520" cy="8604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ED5420ED-A061-0C4F-B32A-68B351D1714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61043" y="5245575"/>
                  <a:ext cx="285120" cy="1165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6" name="Freihand 46">
                  <a:extLst>
                    <a:ext uri="{FF2B5EF4-FFF2-40B4-BE49-F238E27FC236}">
                      <a16:creationId xmlns:a16="http://schemas.microsoft.com/office/drawing/2014/main" id="{05B04F4B-1E3F-9A42-BE55-BE503A0ACF66}"/>
                    </a:ext>
                  </a:extLst>
                </p14:cNvPr>
                <p14:cNvContentPartPr/>
                <p14:nvPr/>
              </p14:nvContentPartPr>
              <p14:xfrm>
                <a:off x="3827563" y="5456111"/>
                <a:ext cx="93600" cy="43200"/>
              </p14:xfrm>
            </p:contentPart>
          </mc:Choice>
          <mc:Fallback xmlns="">
            <p:pic>
              <p:nvPicPr>
                <p:cNvPr id="46" name="Freihand 4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B04F4B-1E3F-9A42-BE55-BE503A0ACF6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12142" y="5440631"/>
                  <a:ext cx="124083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0" name="Freihand 50">
                  <a:extLst>
                    <a:ext uri="{FF2B5EF4-FFF2-40B4-BE49-F238E27FC236}">
                      <a16:creationId xmlns:a16="http://schemas.microsoft.com/office/drawing/2014/main" id="{A8704AE0-4E6D-1147-A1B3-6F1FC17F7780}"/>
                    </a:ext>
                  </a:extLst>
                </p14:cNvPr>
                <p14:cNvContentPartPr/>
                <p14:nvPr/>
              </p14:nvContentPartPr>
              <p14:xfrm>
                <a:off x="3924403" y="5440271"/>
                <a:ext cx="74880" cy="35280"/>
              </p14:xfrm>
            </p:contentPart>
          </mc:Choice>
          <mc:Fallback xmlns="">
            <p:pic>
              <p:nvPicPr>
                <p:cNvPr id="50" name="Freihand 5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A8704AE0-4E6D-1147-A1B3-6F1FC17F778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08997" y="5424791"/>
                  <a:ext cx="105334" cy="6588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66" name="Freihand 66">
              <a:extLst>
                <a:ext uri="{FF2B5EF4-FFF2-40B4-BE49-F238E27FC236}">
                  <a16:creationId xmlns:a16="http://schemas.microsoft.com/office/drawing/2014/main" id="{8463CA96-A0F3-DD43-A0CD-592B80176038}"/>
                </a:ext>
              </a:extLst>
            </p:cNvPr>
            <p:cNvPicPr/>
            <p:nvPr/>
          </p:nvPicPr>
          <p:blipFill>
            <a:blip r:embed="rId29"/>
            <a:stretch>
              <a:fillRect/>
            </a:stretch>
          </p:blipFill>
          <p:spPr>
            <a:xfrm>
              <a:off x="3572378" y="5111841"/>
              <a:ext cx="380520" cy="240120"/>
            </a:xfrm>
            <a:prstGeom prst="rect">
              <a:avLst/>
            </a:prstGeom>
          </p:spPr>
        </p:pic>
        <p:pic>
          <p:nvPicPr>
            <p:cNvPr id="71" name="Freihand 71">
              <a:extLst>
                <a:ext uri="{FF2B5EF4-FFF2-40B4-BE49-F238E27FC236}">
                  <a16:creationId xmlns:a16="http://schemas.microsoft.com/office/drawing/2014/main" id="{072310AF-8CAA-FC4E-B7C0-95093F80166A}"/>
                </a:ext>
              </a:extLst>
            </p:cNvPr>
            <p:cNvPicPr/>
            <p:nvPr/>
          </p:nvPicPr>
          <p:blipFill>
            <a:blip r:embed="rId30"/>
            <a:stretch>
              <a:fillRect/>
            </a:stretch>
          </p:blipFill>
          <p:spPr>
            <a:xfrm>
              <a:off x="3707378" y="5145681"/>
              <a:ext cx="486720" cy="486720"/>
            </a:xfrm>
            <a:prstGeom prst="rect">
              <a:avLst/>
            </a:prstGeom>
          </p:spPr>
        </p:pic>
        <p:pic>
          <p:nvPicPr>
            <p:cNvPr id="73" name="Freihand 72">
              <a:extLst>
                <a:ext uri="{FF2B5EF4-FFF2-40B4-BE49-F238E27FC236}">
                  <a16:creationId xmlns:a16="http://schemas.microsoft.com/office/drawing/2014/main" id="{B7357804-8CBE-FE48-935E-54A9EC3FDCB9}"/>
                </a:ext>
              </a:extLst>
            </p:cNvPr>
            <p:cNvPicPr/>
            <p:nvPr/>
          </p:nvPicPr>
          <p:blipFill>
            <a:blip r:embed="rId31"/>
            <a:stretch>
              <a:fillRect/>
            </a:stretch>
          </p:blipFill>
          <p:spPr>
            <a:xfrm>
              <a:off x="1502582" y="5459619"/>
              <a:ext cx="2030040" cy="119520"/>
            </a:xfrm>
            <a:prstGeom prst="rect">
              <a:avLst/>
            </a:prstGeom>
          </p:spPr>
        </p:pic>
        <p:pic>
          <p:nvPicPr>
            <p:cNvPr id="76" name="Freihand 76">
              <a:extLst>
                <a:ext uri="{FF2B5EF4-FFF2-40B4-BE49-F238E27FC236}">
                  <a16:creationId xmlns:a16="http://schemas.microsoft.com/office/drawing/2014/main" id="{F251BE00-D4C8-374E-8A3D-BC183031F4AA}"/>
                </a:ext>
              </a:extLst>
            </p:cNvPr>
            <p:cNvPicPr/>
            <p:nvPr/>
          </p:nvPicPr>
          <p:blipFill>
            <a:blip r:embed="rId32"/>
            <a:stretch>
              <a:fillRect/>
            </a:stretch>
          </p:blipFill>
          <p:spPr>
            <a:xfrm>
              <a:off x="4231022" y="5425598"/>
              <a:ext cx="2400120" cy="125642"/>
            </a:xfrm>
            <a:prstGeom prst="rect">
              <a:avLst/>
            </a:prstGeom>
          </p:spPr>
        </p:pic>
        <p:pic>
          <p:nvPicPr>
            <p:cNvPr id="78" name="Freihand 77">
              <a:extLst>
                <a:ext uri="{FF2B5EF4-FFF2-40B4-BE49-F238E27FC236}">
                  <a16:creationId xmlns:a16="http://schemas.microsoft.com/office/drawing/2014/main" id="{374769C9-E877-D74E-B39C-656C0D69FBD0}"/>
                </a:ext>
              </a:extLst>
            </p:cNvPr>
            <p:cNvPicPr/>
            <p:nvPr/>
          </p:nvPicPr>
          <p:blipFill>
            <a:blip r:embed="rId33"/>
            <a:stretch>
              <a:fillRect/>
            </a:stretch>
          </p:blipFill>
          <p:spPr>
            <a:xfrm>
              <a:off x="1349942" y="5493459"/>
              <a:ext cx="96840" cy="99720"/>
            </a:xfrm>
            <a:prstGeom prst="rect">
              <a:avLst/>
            </a:prstGeom>
          </p:spPr>
        </p:pic>
      </p:grpSp>
      <p:grpSp>
        <p:nvGrpSpPr>
          <p:cNvPr id="12" name="Gruppierung 11"/>
          <p:cNvGrpSpPr/>
          <p:nvPr/>
        </p:nvGrpSpPr>
        <p:grpSpPr>
          <a:xfrm>
            <a:off x="1438809" y="7609645"/>
            <a:ext cx="4974840" cy="566640"/>
            <a:chOff x="1438809" y="7609645"/>
            <a:chExt cx="4974840" cy="56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6" name="Freihand 105">
                  <a:extLst>
                    <a:ext uri="{FF2B5EF4-FFF2-40B4-BE49-F238E27FC236}">
                      <a16:creationId xmlns:a16="http://schemas.microsoft.com/office/drawing/2014/main" id="{D0125803-ECE0-DA49-82D6-2DD7E508C410}"/>
                    </a:ext>
                  </a:extLst>
                </p14:cNvPr>
                <p14:cNvContentPartPr/>
                <p14:nvPr/>
              </p14:nvContentPartPr>
              <p14:xfrm>
                <a:off x="1638609" y="7952005"/>
                <a:ext cx="1695960" cy="51840"/>
              </p14:xfrm>
            </p:contentPart>
          </mc:Choice>
          <mc:Fallback xmlns=""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0125803-ECE0-DA49-82D6-2DD7E508C41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623129" y="7936525"/>
                  <a:ext cx="1726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81A4E3EF-43BF-1D43-8FFD-12FE9D01CF5A}"/>
                    </a:ext>
                  </a:extLst>
                </p14:cNvPr>
                <p14:cNvContentPartPr/>
                <p14:nvPr/>
              </p14:nvContentPartPr>
              <p14:xfrm>
                <a:off x="4227369" y="7948765"/>
                <a:ext cx="1974600" cy="54720"/>
              </p14:xfrm>
            </p:contentPart>
          </mc:Choice>
          <mc:Fallback xmlns=""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1A4E3EF-43BF-1D43-8FFD-12FE9D01CF5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211889" y="7933285"/>
                  <a:ext cx="2005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3BC5E22F-E422-2545-AE25-F9278C662B68}"/>
                    </a:ext>
                  </a:extLst>
                </p14:cNvPr>
                <p14:cNvContentPartPr/>
                <p14:nvPr/>
              </p14:nvContentPartPr>
              <p14:xfrm>
                <a:off x="6316809" y="7921765"/>
                <a:ext cx="73080" cy="51840"/>
              </p14:xfrm>
            </p:contentPart>
          </mc:Choice>
          <mc:Fallback xmlns=""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3BC5E22F-E422-2545-AE25-F9278C662B6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301329" y="7906285"/>
                  <a:ext cx="103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12" name="Freihand 111">
                  <a:extLst>
                    <a:ext uri="{FF2B5EF4-FFF2-40B4-BE49-F238E27FC236}">
                      <a16:creationId xmlns:a16="http://schemas.microsoft.com/office/drawing/2014/main" id="{9F4B018D-37CF-CE43-9221-D825F2962F5F}"/>
                    </a:ext>
                  </a:extLst>
                </p14:cNvPr>
                <p14:cNvContentPartPr/>
                <p14:nvPr/>
              </p14:nvContentPartPr>
              <p14:xfrm>
                <a:off x="1444569" y="7957765"/>
                <a:ext cx="64080" cy="57960"/>
              </p14:xfrm>
            </p:contentPart>
          </mc:Choice>
          <mc:Fallback xmlns=""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F4B018D-37CF-CE43-9221-D825F2962F5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429002" y="7942285"/>
                  <a:ext cx="94853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16" name="Freihand 116">
                  <a:extLst>
                    <a:ext uri="{FF2B5EF4-FFF2-40B4-BE49-F238E27FC236}">
                      <a16:creationId xmlns:a16="http://schemas.microsoft.com/office/drawing/2014/main" id="{837FB288-4BAA-0D43-B8DB-CB4BF50031C7}"/>
                    </a:ext>
                  </a:extLst>
                </p14:cNvPr>
                <p14:cNvContentPartPr/>
                <p14:nvPr/>
              </p14:nvContentPartPr>
              <p14:xfrm>
                <a:off x="3491529" y="7609645"/>
                <a:ext cx="288000" cy="221400"/>
              </p14:xfrm>
            </p:contentPart>
          </mc:Choice>
          <mc:Fallback xmlns="">
            <p:pic>
              <p:nvPicPr>
                <p:cNvPr id="116" name="Freihand 11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37FB288-4BAA-0D43-B8DB-CB4BF50031C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476049" y="7594165"/>
                  <a:ext cx="3186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21" name="Freihand 121">
                  <a:extLst>
                    <a:ext uri="{FF2B5EF4-FFF2-40B4-BE49-F238E27FC236}">
                      <a16:creationId xmlns:a16="http://schemas.microsoft.com/office/drawing/2014/main" id="{544C5B7F-B28F-8645-ADE4-051087F92D0C}"/>
                    </a:ext>
                  </a:extLst>
                </p14:cNvPr>
                <p14:cNvContentPartPr/>
                <p14:nvPr/>
              </p14:nvContentPartPr>
              <p14:xfrm>
                <a:off x="3748929" y="7624765"/>
                <a:ext cx="309240" cy="227520"/>
              </p14:xfrm>
            </p:contentPart>
          </mc:Choice>
          <mc:Fallback xmlns="">
            <p:pic>
              <p:nvPicPr>
                <p:cNvPr id="121" name="Freihand 1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44C5B7F-B28F-8645-ADE4-051087F92D0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733449" y="7609285"/>
                  <a:ext cx="339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29" name="Freihand 129">
                  <a:extLst>
                    <a:ext uri="{FF2B5EF4-FFF2-40B4-BE49-F238E27FC236}">
                      <a16:creationId xmlns:a16="http://schemas.microsoft.com/office/drawing/2014/main" id="{D7A697FE-BF76-064D-B64F-09A3FBF5433E}"/>
                    </a:ext>
                  </a:extLst>
                </p14:cNvPr>
                <p14:cNvContentPartPr/>
                <p14:nvPr/>
              </p14:nvContentPartPr>
              <p14:xfrm>
                <a:off x="3418809" y="7858045"/>
                <a:ext cx="657360" cy="318240"/>
              </p14:xfrm>
            </p:contentPart>
          </mc:Choice>
          <mc:Fallback xmlns="">
            <p:pic>
              <p:nvPicPr>
                <p:cNvPr id="129" name="Freihand 12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7A697FE-BF76-064D-B64F-09A3FBF5433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03329" y="7842582"/>
                  <a:ext cx="687960" cy="34880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33" name="Freihand 133">
                  <a:extLst>
                    <a:ext uri="{FF2B5EF4-FFF2-40B4-BE49-F238E27FC236}">
                      <a16:creationId xmlns:a16="http://schemas.microsoft.com/office/drawing/2014/main" id="{5F27C467-D56C-9A45-B5F5-33AD65CD3489}"/>
                    </a:ext>
                  </a:extLst>
                </p14:cNvPr>
                <p14:cNvContentPartPr/>
                <p14:nvPr/>
              </p14:nvContentPartPr>
              <p14:xfrm>
                <a:off x="3570369" y="7918525"/>
                <a:ext cx="91080" cy="82080"/>
              </p14:xfrm>
            </p:contentPart>
          </mc:Choice>
          <mc:Fallback xmlns="">
            <p:pic>
              <p:nvPicPr>
                <p:cNvPr id="133" name="Freihand 1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F27C467-D56C-9A45-B5F5-33AD65CD348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554950" y="7903045"/>
                  <a:ext cx="121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37" name="Freihand 137">
                  <a:extLst>
                    <a:ext uri="{FF2B5EF4-FFF2-40B4-BE49-F238E27FC236}">
                      <a16:creationId xmlns:a16="http://schemas.microsoft.com/office/drawing/2014/main" id="{856F4376-171B-FE49-ABBA-657E8D38BE68}"/>
                    </a:ext>
                  </a:extLst>
                </p14:cNvPr>
                <p14:cNvContentPartPr/>
                <p14:nvPr/>
              </p14:nvContentPartPr>
              <p14:xfrm>
                <a:off x="3785289" y="7930765"/>
                <a:ext cx="112320" cy="54720"/>
              </p14:xfrm>
            </p:contentPart>
          </mc:Choice>
          <mc:Fallback xmlns="">
            <p:pic>
              <p:nvPicPr>
                <p:cNvPr id="137" name="Freihand 13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56F4376-171B-FE49-ABBA-657E8D38BE6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69809" y="7915386"/>
                  <a:ext cx="142920" cy="8512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139" name="Freihand 138">
              <a:extLst>
                <a:ext uri="{FF2B5EF4-FFF2-40B4-BE49-F238E27FC236}">
                  <a16:creationId xmlns:a16="http://schemas.microsoft.com/office/drawing/2014/main" id="{49DABB0C-2D3B-394A-A2DA-BF7BB5079D49}"/>
                </a:ext>
              </a:extLst>
            </p:cNvPr>
            <p:cNvPicPr/>
            <p:nvPr/>
          </p:nvPicPr>
          <p:blipFill>
            <a:blip r:embed="rId64"/>
            <a:stretch>
              <a:fillRect/>
            </a:stretch>
          </p:blipFill>
          <p:spPr>
            <a:xfrm>
              <a:off x="1635729" y="7967125"/>
              <a:ext cx="1698480" cy="72360"/>
            </a:xfrm>
            <a:prstGeom prst="rect">
              <a:avLst/>
            </a:prstGeom>
          </p:spPr>
        </p:pic>
        <p:pic>
          <p:nvPicPr>
            <p:cNvPr id="142" name="Freihand 142">
              <a:extLst>
                <a:ext uri="{FF2B5EF4-FFF2-40B4-BE49-F238E27FC236}">
                  <a16:creationId xmlns:a16="http://schemas.microsoft.com/office/drawing/2014/main" id="{80E4DD5A-326E-8047-9983-B601160F55B5}"/>
                </a:ext>
              </a:extLst>
            </p:cNvPr>
            <p:cNvPicPr/>
            <p:nvPr/>
          </p:nvPicPr>
          <p:blipFill>
            <a:blip r:embed="rId65"/>
            <a:stretch>
              <a:fillRect/>
            </a:stretch>
          </p:blipFill>
          <p:spPr>
            <a:xfrm>
              <a:off x="4185249" y="7839325"/>
              <a:ext cx="2228400" cy="303840"/>
            </a:xfrm>
            <a:prstGeom prst="rect">
              <a:avLst/>
            </a:prstGeom>
          </p:spPr>
        </p:pic>
        <p:pic>
          <p:nvPicPr>
            <p:cNvPr id="144" name="Freihand 143">
              <a:extLst>
                <a:ext uri="{FF2B5EF4-FFF2-40B4-BE49-F238E27FC236}">
                  <a16:creationId xmlns:a16="http://schemas.microsoft.com/office/drawing/2014/main" id="{1436FC8A-6BA6-C841-985D-7DCAEA76C8A2}"/>
                </a:ext>
              </a:extLst>
            </p:cNvPr>
            <p:cNvPicPr/>
            <p:nvPr/>
          </p:nvPicPr>
          <p:blipFill>
            <a:blip r:embed="rId66"/>
            <a:stretch>
              <a:fillRect/>
            </a:stretch>
          </p:blipFill>
          <p:spPr>
            <a:xfrm>
              <a:off x="1438809" y="7979365"/>
              <a:ext cx="84600" cy="69480"/>
            </a:xfrm>
            <a:prstGeom prst="rect">
              <a:avLst/>
            </a:prstGeom>
          </p:spPr>
        </p:pic>
        <p:pic>
          <p:nvPicPr>
            <p:cNvPr id="147" name="Freihand 147">
              <a:extLst>
                <a:ext uri="{FF2B5EF4-FFF2-40B4-BE49-F238E27FC236}">
                  <a16:creationId xmlns:a16="http://schemas.microsoft.com/office/drawing/2014/main" id="{A795D68A-8C71-584E-9145-91C8AB48E2D9}"/>
                </a:ext>
              </a:extLst>
            </p:cNvPr>
            <p:cNvPicPr/>
            <p:nvPr/>
          </p:nvPicPr>
          <p:blipFill>
            <a:blip r:embed="rId67"/>
            <a:stretch>
              <a:fillRect/>
            </a:stretch>
          </p:blipFill>
          <p:spPr>
            <a:xfrm>
              <a:off x="3494769" y="7740325"/>
              <a:ext cx="532800" cy="123840"/>
            </a:xfrm>
            <a:prstGeom prst="rect">
              <a:avLst/>
            </a:prstGeom>
          </p:spPr>
        </p:pic>
        <p:pic>
          <p:nvPicPr>
            <p:cNvPr id="151" name="Freihand 151">
              <a:extLst>
                <a:ext uri="{FF2B5EF4-FFF2-40B4-BE49-F238E27FC236}">
                  <a16:creationId xmlns:a16="http://schemas.microsoft.com/office/drawing/2014/main" id="{06BA4180-B11A-7B46-B1D4-CCFCA6B67CC9}"/>
                </a:ext>
              </a:extLst>
            </p:cNvPr>
            <p:cNvPicPr/>
            <p:nvPr/>
          </p:nvPicPr>
          <p:blipFill>
            <a:blip r:embed="rId68"/>
            <a:stretch>
              <a:fillRect/>
            </a:stretch>
          </p:blipFill>
          <p:spPr>
            <a:xfrm>
              <a:off x="3437529" y="7964228"/>
              <a:ext cx="378360" cy="200195"/>
            </a:xfrm>
            <a:prstGeom prst="rect">
              <a:avLst/>
            </a:prstGeom>
          </p:spPr>
        </p:pic>
        <p:pic>
          <p:nvPicPr>
            <p:cNvPr id="158" name="Freihand 158">
              <a:extLst>
                <a:ext uri="{FF2B5EF4-FFF2-40B4-BE49-F238E27FC236}">
                  <a16:creationId xmlns:a16="http://schemas.microsoft.com/office/drawing/2014/main" id="{0A2B84B8-1B84-B54C-B90E-0878C4357D57}"/>
                </a:ext>
              </a:extLst>
            </p:cNvPr>
            <p:cNvPicPr/>
            <p:nvPr/>
          </p:nvPicPr>
          <p:blipFill>
            <a:blip r:embed="rId69"/>
            <a:stretch>
              <a:fillRect/>
            </a:stretch>
          </p:blipFill>
          <p:spPr>
            <a:xfrm>
              <a:off x="3489009" y="7768617"/>
              <a:ext cx="584280" cy="377441"/>
            </a:xfrm>
            <a:prstGeom prst="rect">
              <a:avLst/>
            </a:prstGeom>
          </p:spPr>
        </p:pic>
      </p:grpSp>
      <p:grpSp>
        <p:nvGrpSpPr>
          <p:cNvPr id="14" name="Gruppieren 13"/>
          <p:cNvGrpSpPr/>
          <p:nvPr/>
        </p:nvGrpSpPr>
        <p:grpSpPr>
          <a:xfrm>
            <a:off x="1532697" y="4005121"/>
            <a:ext cx="5154794" cy="711732"/>
            <a:chOff x="1532697" y="4005121"/>
            <a:chExt cx="5154794" cy="711732"/>
          </a:xfrm>
        </p:grpSpPr>
        <p:grpSp>
          <p:nvGrpSpPr>
            <p:cNvPr id="27" name="Gruppierung 26"/>
            <p:cNvGrpSpPr/>
            <p:nvPr/>
          </p:nvGrpSpPr>
          <p:grpSpPr>
            <a:xfrm>
              <a:off x="1532697" y="4008967"/>
              <a:ext cx="3346445" cy="707886"/>
              <a:chOff x="1531480" y="5760709"/>
              <a:chExt cx="3321181" cy="707886"/>
            </a:xfrm>
          </p:grpSpPr>
          <p:grpSp>
            <p:nvGrpSpPr>
              <p:cNvPr id="28" name="Gruppierung 27"/>
              <p:cNvGrpSpPr/>
              <p:nvPr/>
            </p:nvGrpSpPr>
            <p:grpSpPr>
              <a:xfrm>
                <a:off x="1531480" y="5763153"/>
                <a:ext cx="3321181" cy="573234"/>
                <a:chOff x="1531481" y="2565250"/>
                <a:chExt cx="3321181" cy="573234"/>
              </a:xfrm>
            </p:grpSpPr>
            <p:sp>
              <p:nvSpPr>
                <p:cNvPr id="30" name="Textfeld 29"/>
                <p:cNvSpPr txBox="1"/>
                <p:nvPr/>
              </p:nvSpPr>
              <p:spPr>
                <a:xfrm>
                  <a:off x="1531481" y="2584486"/>
                  <a:ext cx="1686364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00" b="1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Chalkboard SE Light" charset="0"/>
                      <a:ea typeface="Chalkboard SE Light" charset="0"/>
                      <a:cs typeface="Chalkboard SE Light" charset="0"/>
                    </a:rPr>
                    <a:t>Klassenlehrkraft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 </a:t>
                  </a: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/>
                  </a:r>
                  <a:b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</a:b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Ihres Kindes oder 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eine Person Ihres Vertrauens</a:t>
                  </a:r>
                  <a:endParaRPr lang="de-DE" sz="1000" dirty="0">
                    <a:latin typeface="Chalkboard SE Light" charset="0"/>
                    <a:ea typeface="Chalkboard SE Light" charset="0"/>
                    <a:cs typeface="Chalkboard SE Light" charset="0"/>
                  </a:endParaRPr>
                </a:p>
              </p:txBody>
            </p:sp>
            <p:sp>
              <p:nvSpPr>
                <p:cNvPr id="31" name="Textfeld 30"/>
                <p:cNvSpPr txBox="1"/>
                <p:nvPr/>
              </p:nvSpPr>
              <p:spPr>
                <a:xfrm>
                  <a:off x="3166298" y="2565250"/>
                  <a:ext cx="16863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de-DE" sz="1000" dirty="0">
                    <a:latin typeface="Chalkboard SE" charset="0"/>
                    <a:ea typeface="Chalkboard SE" charset="0"/>
                    <a:cs typeface="Chalkboard SE" charset="0"/>
                  </a:endParaRPr>
                </a:p>
              </p:txBody>
            </p:sp>
          </p:grpSp>
          <p:sp>
            <p:nvSpPr>
              <p:cNvPr id="29" name="Textfeld 28"/>
              <p:cNvSpPr txBox="1"/>
              <p:nvPr/>
            </p:nvSpPr>
            <p:spPr>
              <a:xfrm>
                <a:off x="3166297" y="5760709"/>
                <a:ext cx="16863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 smtClean="0">
                    <a:solidFill>
                      <a:schemeClr val="accent6">
                        <a:lumMod val="75000"/>
                      </a:schemeClr>
                    </a:solidFill>
                    <a:latin typeface="Chalkboard SE Light" charset="0"/>
                    <a:ea typeface="Chalkboard SE Light" charset="0"/>
                    <a:cs typeface="Chalkboard SE Light" charset="0"/>
                  </a:rPr>
                  <a:t>Schulleitung</a:t>
                </a:r>
                <a:endParaRPr lang="de-DE" sz="1000" b="1" dirty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endParaRP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Frau H. Dufey-Spannring</a:t>
                </a: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08651/96390</a:t>
                </a: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info@sfz-st-zeno.de</a:t>
                </a:r>
              </a:p>
            </p:txBody>
          </p:sp>
        </p:grpSp>
        <p:sp>
          <p:nvSpPr>
            <p:cNvPr id="67" name="Textfeld 66"/>
            <p:cNvSpPr txBox="1"/>
            <p:nvPr/>
          </p:nvSpPr>
          <p:spPr>
            <a:xfrm>
              <a:off x="4879122" y="4005121"/>
              <a:ext cx="18083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Beratungslehrkraft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b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Frau Miriam Maier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08651/96390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info@sfz-st-zeno.de</a:t>
              </a:r>
            </a:p>
          </p:txBody>
        </p:sp>
      </p:grpSp>
      <p:sp>
        <p:nvSpPr>
          <p:cNvPr id="70" name="Textfeld 69"/>
          <p:cNvSpPr txBox="1"/>
          <p:nvPr/>
        </p:nvSpPr>
        <p:spPr>
          <a:xfrm>
            <a:off x="1379510" y="5708917"/>
            <a:ext cx="5275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Eine persönliche, ausführliche sowie vertrauliche und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unabhängige Schullaufbahn-beratung erhalten Sie kostenfrei </a:t>
            </a:r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auch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bei der</a:t>
            </a:r>
            <a:endParaRPr lang="de-DE" sz="1050" dirty="0"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31"/>
          <a:stretch/>
        </p:blipFill>
        <p:spPr>
          <a:xfrm>
            <a:off x="2109415" y="1684317"/>
            <a:ext cx="3351747" cy="205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9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Schullaufbahn-Beratung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179968" y="4719297"/>
            <a:ext cx="1659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1200" dirty="0">
              <a:latin typeface="Chalkboard SE" charset="0"/>
              <a:ea typeface="Chalkboard SE" charset="0"/>
              <a:cs typeface="Chalkboard SE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757680" y="3380789"/>
            <a:ext cx="4897590" cy="1465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Für eine sorgfältige und qualifizierte Schullaufbahnberatung ist es wichtig, dass Sie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als Eltern regelmäßig </a:t>
            </a:r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Gespräche mit den Klassenlehrkräften führen und gemeinsam Ideen entwickeln, wie Sie Ihr Kind begleiten und fördern können.</a:t>
            </a:r>
          </a:p>
          <a:p>
            <a:pPr>
              <a:lnSpc>
                <a:spcPct val="150000"/>
              </a:lnSpc>
            </a:pP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Sollten </a:t>
            </a:r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Sie aufgrund Ihrer Beobachtungen darüber nachdenken, welcher schulische Förderort für Ihr Kind am besten sein könnte, nehmen Sie Kontakt auf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zur </a:t>
            </a:r>
            <a:r>
              <a:rPr lang="mr-IN" sz="1050" dirty="0">
                <a:latin typeface="Chalkboard SE Light" charset="0"/>
                <a:ea typeface="Chalkboard SE Light" charset="0"/>
                <a:cs typeface="Chalkboard SE Light" charset="0"/>
              </a:rPr>
              <a:t>…</a:t>
            </a:r>
            <a:endParaRPr lang="de-DE" sz="1050" dirty="0"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grpSp>
        <p:nvGrpSpPr>
          <p:cNvPr id="19" name="Gruppierung 18"/>
          <p:cNvGrpSpPr/>
          <p:nvPr/>
        </p:nvGrpSpPr>
        <p:grpSpPr>
          <a:xfrm>
            <a:off x="1400229" y="6243662"/>
            <a:ext cx="5275761" cy="1323868"/>
            <a:chOff x="1371596" y="6303637"/>
            <a:chExt cx="5275761" cy="1323868"/>
          </a:xfrm>
        </p:grpSpPr>
        <p:sp>
          <p:nvSpPr>
            <p:cNvPr id="21" name="Textfeld 20"/>
            <p:cNvSpPr txBox="1"/>
            <p:nvPr/>
          </p:nvSpPr>
          <p:spPr>
            <a:xfrm>
              <a:off x="2980649" y="6750342"/>
              <a:ext cx="3666708" cy="877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u="sng" dirty="0">
                  <a:solidFill>
                    <a:srgbClr val="C00000"/>
                  </a:solidFill>
                  <a:latin typeface="Chalkboard SE" charset="0"/>
                  <a:ea typeface="Chalkboard SE" charset="0"/>
                  <a:cs typeface="Chalkboard SE" charset="0"/>
                </a:rPr>
                <a:t>Inklusionsberatungsstelle am staatlichen Schulamt</a:t>
              </a:r>
            </a:p>
            <a:p>
              <a:endParaRPr lang="de-DE" sz="1000" dirty="0">
                <a:latin typeface="Chalkboard SE" charset="0"/>
                <a:ea typeface="Chalkboard SE" charset="0"/>
                <a:cs typeface="Chalkboard SE" charset="0"/>
              </a:endParaRPr>
            </a:p>
            <a:p>
              <a:r>
                <a:rPr lang="de-DE" sz="1000" dirty="0" smtClean="0">
                  <a:latin typeface="Chalkboard SE" charset="0"/>
                  <a:ea typeface="Chalkboard SE" charset="0"/>
                  <a:cs typeface="Chalkboard SE" charset="0"/>
                </a:rPr>
                <a:t>08651/773408 Telefonnummer der Inklusionsberatung</a:t>
              </a:r>
            </a:p>
            <a:p>
              <a:r>
                <a:rPr lang="de-DE" sz="1000" dirty="0"/>
                <a:t>schulamt-</a:t>
              </a:r>
              <a:r>
                <a:rPr lang="de-DE" sz="1000" i="1" dirty="0"/>
                <a:t>bgl</a:t>
              </a:r>
              <a:r>
                <a:rPr lang="de-DE" sz="1000" dirty="0"/>
                <a:t>@lra-</a:t>
              </a:r>
              <a:r>
                <a:rPr lang="de-DE" sz="1000" i="1" dirty="0"/>
                <a:t>bgl</a:t>
              </a:r>
              <a:r>
                <a:rPr lang="de-DE" sz="1000" dirty="0"/>
                <a:t>.de</a:t>
              </a:r>
              <a:endParaRPr lang="de-DE" sz="1000" dirty="0" smtClean="0">
                <a:latin typeface="Chalkboard SE" charset="0"/>
                <a:ea typeface="Chalkboard SE" charset="0"/>
                <a:cs typeface="Chalkboard SE" charset="0"/>
              </a:endParaRPr>
            </a:p>
            <a:p>
              <a:endParaRPr lang="de-DE" sz="1000" dirty="0">
                <a:latin typeface="Chalkboard SE" charset="0"/>
                <a:ea typeface="Chalkboard SE" charset="0"/>
                <a:cs typeface="Chalkboard SE" charset="0"/>
              </a:endParaRP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1371596" y="6303637"/>
              <a:ext cx="527576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50" dirty="0">
                  <a:latin typeface="Chalkboard SE Light" charset="0"/>
                  <a:ea typeface="Chalkboard SE Light" charset="0"/>
                  <a:cs typeface="Chalkboard SE Light" charset="0"/>
                </a:rPr>
                <a:t>Informieren Sie sich über die gesetzlich möglichen bzw. real zur Verfügung stehenden schulischen Möglichkeiten für Ihr Kind in der Region und kontaktieren Sie die </a:t>
              </a:r>
            </a:p>
          </p:txBody>
        </p:sp>
        <p:pic>
          <p:nvPicPr>
            <p:cNvPr id="17" name="Bild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6865" y="6746332"/>
              <a:ext cx="695690" cy="711896"/>
            </a:xfrm>
            <a:prstGeom prst="rect">
              <a:avLst/>
            </a:prstGeom>
          </p:spPr>
        </p:pic>
      </p:grpSp>
      <p:grpSp>
        <p:nvGrpSpPr>
          <p:cNvPr id="5" name="Gruppieren 4"/>
          <p:cNvGrpSpPr/>
          <p:nvPr/>
        </p:nvGrpSpPr>
        <p:grpSpPr>
          <a:xfrm>
            <a:off x="1391663" y="8127762"/>
            <a:ext cx="5275761" cy="1396077"/>
            <a:chOff x="1379509" y="7945971"/>
            <a:chExt cx="5275761" cy="1396077"/>
          </a:xfrm>
        </p:grpSpPr>
        <p:grpSp>
          <p:nvGrpSpPr>
            <p:cNvPr id="24" name="Gruppierung 23"/>
            <p:cNvGrpSpPr/>
            <p:nvPr/>
          </p:nvGrpSpPr>
          <p:grpSpPr>
            <a:xfrm>
              <a:off x="1540484" y="8346080"/>
              <a:ext cx="4937983" cy="995968"/>
              <a:chOff x="3166298" y="4715909"/>
              <a:chExt cx="4488949" cy="995968"/>
            </a:xfrm>
          </p:grpSpPr>
          <p:sp>
            <p:nvSpPr>
              <p:cNvPr id="16" name="Textfeld 15"/>
              <p:cNvSpPr txBox="1"/>
              <p:nvPr/>
            </p:nvSpPr>
            <p:spPr>
              <a:xfrm>
                <a:off x="4314214" y="4719298"/>
                <a:ext cx="3341033" cy="99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50" b="1" dirty="0">
                    <a:solidFill>
                      <a:schemeClr val="accent1">
                        <a:lumMod val="50000"/>
                      </a:schemeClr>
                    </a:solidFill>
                    <a:latin typeface="Chalkboard SE Light" charset="0"/>
                    <a:ea typeface="Chalkboard SE Light" charset="0"/>
                    <a:cs typeface="Chalkboard SE Light" charset="0"/>
                  </a:rPr>
                  <a:t>Staatliche Schulberatungsstelle </a:t>
                </a:r>
                <a:r>
                  <a:rPr lang="de-DE" sz="1050" b="1" dirty="0" smtClean="0">
                    <a:solidFill>
                      <a:schemeClr val="accent1">
                        <a:lumMod val="50000"/>
                      </a:schemeClr>
                    </a:solidFill>
                    <a:latin typeface="Chalkboard SE Light" charset="0"/>
                    <a:ea typeface="Chalkboard SE Light" charset="0"/>
                    <a:cs typeface="Chalkboard SE Light" charset="0"/>
                  </a:rPr>
                  <a:t>Oberbayern </a:t>
                </a:r>
                <a:r>
                  <a:rPr lang="de-DE" sz="1050" b="1" dirty="0">
                    <a:solidFill>
                      <a:schemeClr val="accent1">
                        <a:lumMod val="50000"/>
                      </a:schemeClr>
                    </a:solidFill>
                    <a:latin typeface="Chalkboard SE Light" charset="0"/>
                    <a:ea typeface="Chalkboard SE Light" charset="0"/>
                    <a:cs typeface="Chalkboard SE Light" charset="0"/>
                  </a:rPr>
                  <a:t>Ost</a:t>
                </a:r>
              </a:p>
              <a:p>
                <a:r>
                  <a:rPr lang="de-DE" sz="6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Ansprechpartner für Schulen mit sonderpädagogischen Schwerpunkt</a:t>
                </a:r>
              </a:p>
              <a:p>
                <a:r>
                  <a:rPr lang="de-DE" sz="105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Herr </a:t>
                </a:r>
                <a:r>
                  <a:rPr lang="de-DE" sz="1050" dirty="0" err="1" smtClean="0">
                    <a:latin typeface="Chalkboard SE Light" charset="0"/>
                    <a:ea typeface="Chalkboard SE Light" charset="0"/>
                    <a:cs typeface="Chalkboard SE Light" charset="0"/>
                  </a:rPr>
                  <a:t>Glashauser</a:t>
                </a:r>
                <a:endParaRPr lang="de-DE" sz="1050" dirty="0" smtClean="0">
                  <a:latin typeface="Chalkboard SE Light" charset="0"/>
                  <a:ea typeface="Chalkboard SE Light" charset="0"/>
                  <a:cs typeface="Chalkboard SE Light" charset="0"/>
                </a:endParaRPr>
              </a:p>
              <a:p>
                <a:endParaRPr lang="de-DE" sz="1050" dirty="0">
                  <a:latin typeface="Chalkboard SE Light" charset="0"/>
                  <a:ea typeface="Chalkboard SE Light" charset="0"/>
                  <a:cs typeface="Chalkboard SE Light" charset="0"/>
                </a:endParaRPr>
              </a:p>
              <a:p>
                <a:r>
                  <a:rPr lang="de-DE" sz="105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T: 089 / 982 955 110</a:t>
                </a:r>
              </a:p>
              <a:p>
                <a:r>
                  <a:rPr lang="de-DE" sz="105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E: </a:t>
                </a:r>
                <a:r>
                  <a:rPr lang="de-DE" sz="1050" dirty="0" err="1" smtClean="0">
                    <a:latin typeface="Chalkboard SE Light" charset="0"/>
                    <a:ea typeface="Chalkboard SE Light" charset="0"/>
                    <a:cs typeface="Chalkboard SE Light" charset="0"/>
                  </a:rPr>
                  <a:t>b.glashauser</a:t>
                </a:r>
                <a:r>
                  <a:rPr lang="de-DE" sz="1050" dirty="0" smtClean="0">
                    <a:latin typeface="Chalkboard SE Light" charset="0"/>
                    <a:ea typeface="Chalkboard SE Light" charset="0"/>
                    <a:cs typeface="Chalkboard SE Light" charset="0"/>
                  </a:rPr>
                  <a:t>[a]</a:t>
                </a:r>
                <a:r>
                  <a:rPr lang="de-DE" sz="1050" dirty="0" err="1" smtClean="0">
                    <a:latin typeface="Chalkboard SE Light" charset="0"/>
                    <a:ea typeface="Chalkboard SE Light" charset="0"/>
                    <a:cs typeface="Chalkboard SE Light" charset="0"/>
                  </a:rPr>
                  <a:t>sbost.de</a:t>
                </a:r>
                <a:endParaRPr lang="de-DE" sz="1050" dirty="0">
                  <a:latin typeface="Chalkboard SE Light" charset="0"/>
                  <a:ea typeface="Chalkboard SE Light" charset="0"/>
                  <a:cs typeface="Chalkboard SE Light" charset="0"/>
                </a:endParaRPr>
              </a:p>
            </p:txBody>
          </p:sp>
          <p:pic>
            <p:nvPicPr>
              <p:cNvPr id="18" name="Bild 17">
                <a:hlinkClick r:id="rId3"/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66298" y="4715909"/>
                <a:ext cx="1134246" cy="657995"/>
              </a:xfrm>
              <a:prstGeom prst="rect">
                <a:avLst/>
              </a:prstGeom>
            </p:spPr>
          </p:pic>
        </p:grpSp>
        <p:sp>
          <p:nvSpPr>
            <p:cNvPr id="32" name="Textfeld 31"/>
            <p:cNvSpPr txBox="1"/>
            <p:nvPr/>
          </p:nvSpPr>
          <p:spPr>
            <a:xfrm>
              <a:off x="1379509" y="7945971"/>
              <a:ext cx="527576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50" dirty="0">
                  <a:latin typeface="Chalkboard SE Light" charset="0"/>
                  <a:ea typeface="Chalkboard SE Light" charset="0"/>
                  <a:cs typeface="Chalkboard SE Light" charset="0"/>
                </a:rPr>
                <a:t>Eine persönliche, ausführliche sowie vertrauliche und </a:t>
              </a:r>
              <a:r>
                <a:rPr lang="de-DE" sz="105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unabhängige Schullaufbahn-beratung </a:t>
              </a:r>
              <a:r>
                <a:rPr lang="de-DE" sz="1050" dirty="0">
                  <a:latin typeface="Chalkboard SE Light" charset="0"/>
                  <a:ea typeface="Chalkboard SE Light" charset="0"/>
                  <a:cs typeface="Chalkboard SE Light" charset="0"/>
                </a:rPr>
                <a:t>erhalten Sie auch an der</a:t>
              </a:r>
            </a:p>
          </p:txBody>
        </p:sp>
      </p:grpSp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10">
            <p14:nvContentPartPr>
              <p14:cNvPr id="4" name="Freihand 3">
                <a:extLst>
                  <a:ext uri="{FF2B5EF4-FFF2-40B4-BE49-F238E27FC236}">
                    <a16:creationId xmlns:a16="http://schemas.microsoft.com/office/drawing/2014/main" id="{AE2BE58C-DD48-9744-92F9-DC2191938A10}"/>
                  </a:ext>
                </a:extLst>
              </p14:cNvPr>
              <p14:cNvContentPartPr/>
              <p14:nvPr/>
            </p14:nvContentPartPr>
            <p14:xfrm>
              <a:off x="2273050" y="7348455"/>
              <a:ext cx="360" cy="360"/>
            </p14:xfrm>
          </p:contentPart>
        </mc:Choice>
        <mc:Fallback>
          <p:pic>
            <p:nvPicPr>
              <p:cNvPr id="4" name="Freihand 3">
                <a:extLst>
                  <a:ext uri="{FF2B5EF4-FFF2-40B4-BE49-F238E27FC236}">
                    <a16:creationId xmlns:a16="http://schemas.microsoft.com/office/drawing/2014/main" id="{AE2BE58C-DD48-9744-92F9-DC2191938A1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64410" y="7339455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Bild 5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679" y="1628694"/>
            <a:ext cx="3153600" cy="1800000"/>
          </a:xfrm>
          <a:prstGeom prst="rect">
            <a:avLst/>
          </a:prstGeom>
        </p:spPr>
      </p:pic>
      <p:grpSp>
        <p:nvGrpSpPr>
          <p:cNvPr id="27" name="Gruppieren 26"/>
          <p:cNvGrpSpPr/>
          <p:nvPr/>
        </p:nvGrpSpPr>
        <p:grpSpPr>
          <a:xfrm>
            <a:off x="1642073" y="4765660"/>
            <a:ext cx="5062254" cy="711732"/>
            <a:chOff x="1625237" y="4005121"/>
            <a:chExt cx="5062254" cy="711732"/>
          </a:xfrm>
        </p:grpSpPr>
        <p:grpSp>
          <p:nvGrpSpPr>
            <p:cNvPr id="28" name="Gruppierung 26"/>
            <p:cNvGrpSpPr/>
            <p:nvPr/>
          </p:nvGrpSpPr>
          <p:grpSpPr>
            <a:xfrm>
              <a:off x="1625237" y="4008967"/>
              <a:ext cx="3253905" cy="707886"/>
              <a:chOff x="1623321" y="5760709"/>
              <a:chExt cx="3229340" cy="707886"/>
            </a:xfrm>
          </p:grpSpPr>
          <p:grpSp>
            <p:nvGrpSpPr>
              <p:cNvPr id="43" name="Gruppierung 27"/>
              <p:cNvGrpSpPr/>
              <p:nvPr/>
            </p:nvGrpSpPr>
            <p:grpSpPr>
              <a:xfrm>
                <a:off x="1623321" y="5763153"/>
                <a:ext cx="3229340" cy="594144"/>
                <a:chOff x="1623322" y="2565250"/>
                <a:chExt cx="3229340" cy="594144"/>
              </a:xfrm>
            </p:grpSpPr>
            <p:sp>
              <p:nvSpPr>
                <p:cNvPr id="45" name="Textfeld 44"/>
                <p:cNvSpPr txBox="1"/>
                <p:nvPr/>
              </p:nvSpPr>
              <p:spPr>
                <a:xfrm>
                  <a:off x="1623322" y="2605396"/>
                  <a:ext cx="1686364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00" b="1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Chalkboard SE Light" charset="0"/>
                      <a:ea typeface="Chalkboard SE Light" charset="0"/>
                      <a:cs typeface="Chalkboard SE Light" charset="0"/>
                    </a:rPr>
                    <a:t>Klassenlehrkraft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 </a:t>
                  </a: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/>
                  </a:r>
                  <a:b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</a:b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Ihres Kindes oder 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einer Person Ihres Vertrauens</a:t>
                  </a:r>
                  <a:endParaRPr lang="de-DE" sz="1000" dirty="0">
                    <a:latin typeface="Chalkboard SE Light" charset="0"/>
                    <a:ea typeface="Chalkboard SE Light" charset="0"/>
                    <a:cs typeface="Chalkboard SE Light" charset="0"/>
                  </a:endParaRPr>
                </a:p>
              </p:txBody>
            </p:sp>
            <p:sp>
              <p:nvSpPr>
                <p:cNvPr id="46" name="Textfeld 45"/>
                <p:cNvSpPr txBox="1"/>
                <p:nvPr/>
              </p:nvSpPr>
              <p:spPr>
                <a:xfrm>
                  <a:off x="3166298" y="2565250"/>
                  <a:ext cx="16863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de-DE" sz="1000" dirty="0">
                    <a:latin typeface="Chalkboard SE" charset="0"/>
                    <a:ea typeface="Chalkboard SE" charset="0"/>
                    <a:cs typeface="Chalkboard SE" charset="0"/>
                  </a:endParaRPr>
                </a:p>
              </p:txBody>
            </p:sp>
          </p:grpSp>
          <p:sp>
            <p:nvSpPr>
              <p:cNvPr id="44" name="Textfeld 43"/>
              <p:cNvSpPr txBox="1"/>
              <p:nvPr/>
            </p:nvSpPr>
            <p:spPr>
              <a:xfrm>
                <a:off x="3166297" y="5760709"/>
                <a:ext cx="16863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 smtClean="0">
                    <a:solidFill>
                      <a:schemeClr val="accent6">
                        <a:lumMod val="75000"/>
                      </a:schemeClr>
                    </a:solidFill>
                    <a:latin typeface="Chalkboard SE Light" charset="0"/>
                    <a:ea typeface="Chalkboard SE Light" charset="0"/>
                    <a:cs typeface="Chalkboard SE Light" charset="0"/>
                  </a:rPr>
                  <a:t>Schulleitung</a:t>
                </a:r>
              </a:p>
              <a:p>
                <a:pPr algn="ctr"/>
                <a:r>
                  <a:rPr lang="de-DE" sz="1000" dirty="0" smtClean="0">
                    <a:latin typeface="Chalkboard SE Light" charset="0"/>
                    <a:ea typeface="Chalkboard SE Light" charset="0"/>
                    <a:cs typeface="Chalkboard SE Light" charset="0"/>
                  </a:rPr>
                  <a:t>Frau H. Dufey-Spannring</a:t>
                </a:r>
                <a:endParaRPr lang="de-DE" sz="1000" dirty="0">
                  <a:latin typeface="Chalkboard SE Light" charset="0"/>
                  <a:ea typeface="Chalkboard SE Light" charset="0"/>
                  <a:cs typeface="Chalkboard SE Light" charset="0"/>
                </a:endParaRPr>
              </a:p>
              <a:p>
                <a:pPr algn="ctr"/>
                <a:r>
                  <a:rPr lang="de-DE" sz="1000" dirty="0" smtClean="0">
                    <a:latin typeface="Chalkboard SE Light" charset="0"/>
                    <a:ea typeface="Chalkboard SE Light" charset="0"/>
                    <a:cs typeface="Chalkboard SE Light" charset="0"/>
                  </a:rPr>
                  <a:t>08651/96390</a:t>
                </a:r>
                <a:endParaRPr lang="de-DE" sz="1000" dirty="0">
                  <a:latin typeface="Chalkboard SE Light" charset="0"/>
                  <a:ea typeface="Chalkboard SE Light" charset="0"/>
                  <a:cs typeface="Chalkboard SE Light" charset="0"/>
                </a:endParaRPr>
              </a:p>
              <a:p>
                <a:pPr algn="ctr"/>
                <a:r>
                  <a:rPr lang="de-DE" sz="1000" dirty="0" smtClean="0">
                    <a:latin typeface="Chalkboard SE Light" charset="0"/>
                    <a:ea typeface="Chalkboard SE Light" charset="0"/>
                    <a:cs typeface="Chalkboard SE Light" charset="0"/>
                  </a:rPr>
                  <a:t>info@sfz-st-zeno.de</a:t>
                </a:r>
                <a:endParaRPr lang="de-DE" sz="1000" dirty="0">
                  <a:latin typeface="Chalkboard SE Light" charset="0"/>
                  <a:ea typeface="Chalkboard SE Light" charset="0"/>
                  <a:cs typeface="Chalkboard SE Light" charset="0"/>
                </a:endParaRPr>
              </a:p>
            </p:txBody>
          </p:sp>
        </p:grpSp>
        <p:sp>
          <p:nvSpPr>
            <p:cNvPr id="30" name="Textfeld 29"/>
            <p:cNvSpPr txBox="1"/>
            <p:nvPr/>
          </p:nvSpPr>
          <p:spPr>
            <a:xfrm>
              <a:off x="4879122" y="4005121"/>
              <a:ext cx="18083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Beratungslehrkraft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b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Frau Miriam Maier</a:t>
              </a:r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08651/96390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info@sfz-st-zeno.de</a:t>
              </a:r>
            </a:p>
          </p:txBody>
        </p:sp>
      </p:grpSp>
      <p:grpSp>
        <p:nvGrpSpPr>
          <p:cNvPr id="40" name="Gruppierung 39"/>
          <p:cNvGrpSpPr/>
          <p:nvPr/>
        </p:nvGrpSpPr>
        <p:grpSpPr>
          <a:xfrm>
            <a:off x="1257009" y="5711305"/>
            <a:ext cx="5281200" cy="541330"/>
            <a:chOff x="1349942" y="5091071"/>
            <a:chExt cx="5281200" cy="54133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C89204FA-C9C5-5A49-BDB6-2DAD6879133D}"/>
                    </a:ext>
                  </a:extLst>
                </p14:cNvPr>
                <p14:cNvContentPartPr/>
                <p14:nvPr/>
              </p14:nvContentPartPr>
              <p14:xfrm>
                <a:off x="1528020" y="5474340"/>
                <a:ext cx="2021400" cy="65880"/>
              </p14:xfrm>
            </p:contentPart>
          </mc:Choice>
          <mc:Fallback xmlns="">
            <p:pic>
              <p:nvPicPr>
                <p:cNvPr id="10" name="Freihand 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C89204FA-C9C5-5A49-BDB6-2DAD6879133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512540" y="5458860"/>
                  <a:ext cx="2052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2" name="Freihand 41">
                  <a:extLst>
                    <a:ext uri="{FF2B5EF4-FFF2-40B4-BE49-F238E27FC236}">
                      <a16:creationId xmlns:a16="http://schemas.microsoft.com/office/drawing/2014/main" id="{7AE3EA11-B966-6E49-B09F-85F4A331DAA9}"/>
                    </a:ext>
                  </a:extLst>
                </p14:cNvPr>
                <p14:cNvContentPartPr/>
                <p14:nvPr/>
              </p14:nvContentPartPr>
              <p14:xfrm>
                <a:off x="4254660" y="5458140"/>
                <a:ext cx="2144520" cy="24840"/>
              </p14:xfrm>
            </p:contentPart>
          </mc:Choice>
          <mc:Fallback xmlns="">
            <p:pic>
              <p:nvPicPr>
                <p:cNvPr id="11" name="Freihand 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7AE3EA11-B966-6E49-B09F-85F4A331DAA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39180" y="5442660"/>
                  <a:ext cx="2175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7" name="Freihand 18">
                  <a:extLst>
                    <a:ext uri="{FF2B5EF4-FFF2-40B4-BE49-F238E27FC236}">
                      <a16:creationId xmlns:a16="http://schemas.microsoft.com/office/drawing/2014/main" id="{5D8ACA25-8E76-EE48-A8DE-116FCCD0C992}"/>
                    </a:ext>
                  </a:extLst>
                </p14:cNvPr>
                <p14:cNvContentPartPr/>
                <p14:nvPr/>
              </p14:nvContentPartPr>
              <p14:xfrm>
                <a:off x="3606660" y="5304780"/>
                <a:ext cx="558360" cy="306720"/>
              </p14:xfrm>
            </p:contentPart>
          </mc:Choice>
          <mc:Fallback xmlns="">
            <p:pic>
              <p:nvPicPr>
                <p:cNvPr id="18" name="Freihand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D8ACA25-8E76-EE48-A8DE-116FCCD0C99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591180" y="5289300"/>
                  <a:ext cx="5889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FE98D19E-54E1-4141-B87F-D983F12F4ECE}"/>
                    </a:ext>
                  </a:extLst>
                </p14:cNvPr>
                <p14:cNvContentPartPr/>
                <p14:nvPr/>
              </p14:nvContentPartPr>
              <p14:xfrm>
                <a:off x="1357651" y="5530110"/>
                <a:ext cx="60120" cy="44280"/>
              </p14:xfrm>
            </p:contentPart>
          </mc:Choice>
          <mc:Fallback xmlns="">
            <p:pic>
              <p:nvPicPr>
                <p:cNvPr id="20" name="Freihand 1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E98D19E-54E1-4141-B87F-D983F12F4EC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42171" y="5514630"/>
                  <a:ext cx="90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0526EEC3-C7B4-834F-8FDE-3FAB9D045682}"/>
                    </a:ext>
                  </a:extLst>
                </p14:cNvPr>
                <p14:cNvContentPartPr/>
                <p14:nvPr/>
              </p14:nvContentPartPr>
              <p14:xfrm>
                <a:off x="6500971" y="5423550"/>
                <a:ext cx="60120" cy="50760"/>
              </p14:xfrm>
            </p:contentPart>
          </mc:Choice>
          <mc:Fallback xmlns="">
            <p:pic>
              <p:nvPicPr>
                <p:cNvPr id="22" name="Freihand 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26EEC3-C7B4-834F-8FDE-3FAB9D045682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485491" y="5408070"/>
                  <a:ext cx="90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0" name="Freihand 40">
                  <a:extLst>
                    <a:ext uri="{FF2B5EF4-FFF2-40B4-BE49-F238E27FC236}">
                      <a16:creationId xmlns:a16="http://schemas.microsoft.com/office/drawing/2014/main" id="{F99DC603-A45B-0644-81BE-730AB1916F20}"/>
                    </a:ext>
                  </a:extLst>
                </p14:cNvPr>
                <p14:cNvContentPartPr/>
                <p14:nvPr/>
              </p14:nvContentPartPr>
              <p14:xfrm>
                <a:off x="3586003" y="5091071"/>
                <a:ext cx="335520" cy="213120"/>
              </p14:xfrm>
            </p:contentPart>
          </mc:Choice>
          <mc:Fallback xmlns="">
            <p:pic>
              <p:nvPicPr>
                <p:cNvPr id="26" name="Freihand 4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99DC603-A45B-0644-81BE-730AB1916F2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570506" y="5075565"/>
                  <a:ext cx="366153" cy="2437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9B04A26C-DC29-6C45-B56D-6AD670F8F961}"/>
                    </a:ext>
                  </a:extLst>
                </p14:cNvPr>
                <p14:cNvContentPartPr/>
                <p14:nvPr/>
              </p14:nvContentPartPr>
              <p14:xfrm>
                <a:off x="3922603" y="5154431"/>
                <a:ext cx="219600" cy="103680"/>
              </p14:xfrm>
            </p:contentPart>
          </mc:Choice>
          <mc:Fallback xmlns="">
            <p:pic>
              <p:nvPicPr>
                <p:cNvPr id="42" name="Freihand 4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B04A26C-DC29-6C45-B56D-6AD670F8F96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907098" y="5138951"/>
                  <a:ext cx="25025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ED5420ED-A061-0C4F-B32A-68B351D17145}"/>
                    </a:ext>
                  </a:extLst>
                </p14:cNvPr>
                <p14:cNvContentPartPr/>
                <p14:nvPr/>
              </p14:nvContentPartPr>
              <p14:xfrm>
                <a:off x="3876523" y="5260991"/>
                <a:ext cx="254520" cy="8604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ED5420ED-A061-0C4F-B32A-68B351D1714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861043" y="5245575"/>
                  <a:ext cx="285120" cy="1165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53" name="Freihand 46">
                  <a:extLst>
                    <a:ext uri="{FF2B5EF4-FFF2-40B4-BE49-F238E27FC236}">
                      <a16:creationId xmlns:a16="http://schemas.microsoft.com/office/drawing/2014/main" id="{05B04F4B-1E3F-9A42-BE55-BE503A0ACF66}"/>
                    </a:ext>
                  </a:extLst>
                </p14:cNvPr>
                <p14:cNvContentPartPr/>
                <p14:nvPr/>
              </p14:nvContentPartPr>
              <p14:xfrm>
                <a:off x="3827563" y="5456111"/>
                <a:ext cx="93600" cy="43200"/>
              </p14:xfrm>
            </p:contentPart>
          </mc:Choice>
          <mc:Fallback xmlns="">
            <p:pic>
              <p:nvPicPr>
                <p:cNvPr id="46" name="Freihand 4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B04F4B-1E3F-9A42-BE55-BE503A0ACF6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812142" y="5440631"/>
                  <a:ext cx="124083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54" name="Freihand 50">
                  <a:extLst>
                    <a:ext uri="{FF2B5EF4-FFF2-40B4-BE49-F238E27FC236}">
                      <a16:creationId xmlns:a16="http://schemas.microsoft.com/office/drawing/2014/main" id="{A8704AE0-4E6D-1147-A1B3-6F1FC17F7780}"/>
                    </a:ext>
                  </a:extLst>
                </p14:cNvPr>
                <p14:cNvContentPartPr/>
                <p14:nvPr/>
              </p14:nvContentPartPr>
              <p14:xfrm>
                <a:off x="3924403" y="5440271"/>
                <a:ext cx="74880" cy="35280"/>
              </p14:xfrm>
            </p:contentPart>
          </mc:Choice>
          <mc:Fallback xmlns="">
            <p:pic>
              <p:nvPicPr>
                <p:cNvPr id="50" name="Freihand 5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A8704AE0-4E6D-1147-A1B3-6F1FC17F778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908997" y="5424791"/>
                  <a:ext cx="105334" cy="6588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55" name="Freihand 66">
              <a:extLst>
                <a:ext uri="{FF2B5EF4-FFF2-40B4-BE49-F238E27FC236}">
                  <a16:creationId xmlns:a16="http://schemas.microsoft.com/office/drawing/2014/main" id="{8463CA96-A0F3-DD43-A0CD-592B80176038}"/>
                </a:ext>
              </a:extLst>
            </p:cNvPr>
            <p:cNvPicPr/>
            <p:nvPr/>
          </p:nvPicPr>
          <p:blipFill>
            <a:blip r:embed="rId32"/>
            <a:stretch>
              <a:fillRect/>
            </a:stretch>
          </p:blipFill>
          <p:spPr>
            <a:xfrm>
              <a:off x="3572378" y="5111841"/>
              <a:ext cx="380520" cy="240120"/>
            </a:xfrm>
            <a:prstGeom prst="rect">
              <a:avLst/>
            </a:prstGeom>
          </p:spPr>
        </p:pic>
        <p:pic>
          <p:nvPicPr>
            <p:cNvPr id="56" name="Freihand 71">
              <a:extLst>
                <a:ext uri="{FF2B5EF4-FFF2-40B4-BE49-F238E27FC236}">
                  <a16:creationId xmlns:a16="http://schemas.microsoft.com/office/drawing/2014/main" id="{072310AF-8CAA-FC4E-B7C0-95093F80166A}"/>
                </a:ext>
              </a:extLst>
            </p:cNvPr>
            <p:cNvPicPr/>
            <p:nvPr/>
          </p:nvPicPr>
          <p:blipFill>
            <a:blip r:embed="rId33"/>
            <a:stretch>
              <a:fillRect/>
            </a:stretch>
          </p:blipFill>
          <p:spPr>
            <a:xfrm>
              <a:off x="3707378" y="5145681"/>
              <a:ext cx="486720" cy="486720"/>
            </a:xfrm>
            <a:prstGeom prst="rect">
              <a:avLst/>
            </a:prstGeom>
          </p:spPr>
        </p:pic>
        <p:pic>
          <p:nvPicPr>
            <p:cNvPr id="57" name="Freihand 72">
              <a:extLst>
                <a:ext uri="{FF2B5EF4-FFF2-40B4-BE49-F238E27FC236}">
                  <a16:creationId xmlns:a16="http://schemas.microsoft.com/office/drawing/2014/main" id="{B7357804-8CBE-FE48-935E-54A9EC3FDCB9}"/>
                </a:ext>
              </a:extLst>
            </p:cNvPr>
            <p:cNvPicPr/>
            <p:nvPr/>
          </p:nvPicPr>
          <p:blipFill>
            <a:blip r:embed="rId34"/>
            <a:stretch>
              <a:fillRect/>
            </a:stretch>
          </p:blipFill>
          <p:spPr>
            <a:xfrm>
              <a:off x="1502582" y="5459619"/>
              <a:ext cx="2030040" cy="119520"/>
            </a:xfrm>
            <a:prstGeom prst="rect">
              <a:avLst/>
            </a:prstGeom>
          </p:spPr>
        </p:pic>
        <p:pic>
          <p:nvPicPr>
            <p:cNvPr id="58" name="Freihand 76">
              <a:extLst>
                <a:ext uri="{FF2B5EF4-FFF2-40B4-BE49-F238E27FC236}">
                  <a16:creationId xmlns:a16="http://schemas.microsoft.com/office/drawing/2014/main" id="{F251BE00-D4C8-374E-8A3D-BC183031F4AA}"/>
                </a:ext>
              </a:extLst>
            </p:cNvPr>
            <p:cNvPicPr/>
            <p:nvPr/>
          </p:nvPicPr>
          <p:blipFill>
            <a:blip r:embed="rId35"/>
            <a:stretch>
              <a:fillRect/>
            </a:stretch>
          </p:blipFill>
          <p:spPr>
            <a:xfrm>
              <a:off x="4231022" y="5425598"/>
              <a:ext cx="2400120" cy="125642"/>
            </a:xfrm>
            <a:prstGeom prst="rect">
              <a:avLst/>
            </a:prstGeom>
          </p:spPr>
        </p:pic>
        <p:pic>
          <p:nvPicPr>
            <p:cNvPr id="59" name="Freihand 77">
              <a:extLst>
                <a:ext uri="{FF2B5EF4-FFF2-40B4-BE49-F238E27FC236}">
                  <a16:creationId xmlns:a16="http://schemas.microsoft.com/office/drawing/2014/main" id="{374769C9-E877-D74E-B39C-656C0D69FBD0}"/>
                </a:ext>
              </a:extLst>
            </p:cNvPr>
            <p:cNvPicPr/>
            <p:nvPr/>
          </p:nvPicPr>
          <p:blipFill>
            <a:blip r:embed="rId36"/>
            <a:stretch>
              <a:fillRect/>
            </a:stretch>
          </p:blipFill>
          <p:spPr>
            <a:xfrm>
              <a:off x="1349942" y="5493459"/>
              <a:ext cx="96840" cy="99720"/>
            </a:xfrm>
            <a:prstGeom prst="rect">
              <a:avLst/>
            </a:prstGeom>
          </p:spPr>
        </p:pic>
      </p:grpSp>
      <p:grpSp>
        <p:nvGrpSpPr>
          <p:cNvPr id="60" name="Gruppierung 59"/>
          <p:cNvGrpSpPr/>
          <p:nvPr/>
        </p:nvGrpSpPr>
        <p:grpSpPr>
          <a:xfrm>
            <a:off x="1438809" y="7609645"/>
            <a:ext cx="4974840" cy="566640"/>
            <a:chOff x="1438809" y="7609645"/>
            <a:chExt cx="4974840" cy="56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D0125803-ECE0-DA49-82D6-2DD7E508C410}"/>
                    </a:ext>
                  </a:extLst>
                </p14:cNvPr>
                <p14:cNvContentPartPr/>
                <p14:nvPr/>
              </p14:nvContentPartPr>
              <p14:xfrm>
                <a:off x="1638609" y="7952005"/>
                <a:ext cx="1695960" cy="51840"/>
              </p14:xfrm>
            </p:contentPart>
          </mc:Choice>
          <mc:Fallback xmlns="">
            <p:pic>
              <p:nvPicPr>
                <p:cNvPr id="106" name="Freihand 10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0125803-ECE0-DA49-82D6-2DD7E508C41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623129" y="7936525"/>
                  <a:ext cx="1726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81A4E3EF-43BF-1D43-8FFD-12FE9D01CF5A}"/>
                    </a:ext>
                  </a:extLst>
                </p14:cNvPr>
                <p14:cNvContentPartPr/>
                <p14:nvPr/>
              </p14:nvContentPartPr>
              <p14:xfrm>
                <a:off x="4227369" y="7948765"/>
                <a:ext cx="1974600" cy="54720"/>
              </p14:xfrm>
            </p:contentPart>
          </mc:Choice>
          <mc:Fallback xmlns=""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1A4E3EF-43BF-1D43-8FFD-12FE9D01CF5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211889" y="7933285"/>
                  <a:ext cx="2005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3BC5E22F-E422-2545-AE25-F9278C662B68}"/>
                    </a:ext>
                  </a:extLst>
                </p14:cNvPr>
                <p14:cNvContentPartPr/>
                <p14:nvPr/>
              </p14:nvContentPartPr>
              <p14:xfrm>
                <a:off x="6316809" y="7921765"/>
                <a:ext cx="73080" cy="51840"/>
              </p14:xfrm>
            </p:contentPart>
          </mc:Choice>
          <mc:Fallback xmlns=""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3BC5E22F-E422-2545-AE25-F9278C662B6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301329" y="7906285"/>
                  <a:ext cx="103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9F4B018D-37CF-CE43-9221-D825F2962F5F}"/>
                    </a:ext>
                  </a:extLst>
                </p14:cNvPr>
                <p14:cNvContentPartPr/>
                <p14:nvPr/>
              </p14:nvContentPartPr>
              <p14:xfrm>
                <a:off x="1444569" y="7957765"/>
                <a:ext cx="64080" cy="57960"/>
              </p14:xfrm>
            </p:contentPart>
          </mc:Choice>
          <mc:Fallback xmlns="">
            <p:pic>
              <p:nvPicPr>
                <p:cNvPr id="112" name="Freihand 11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F4B018D-37CF-CE43-9221-D825F2962F5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429002" y="7942285"/>
                  <a:ext cx="94853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65" name="Freihand 116">
                  <a:extLst>
                    <a:ext uri="{FF2B5EF4-FFF2-40B4-BE49-F238E27FC236}">
                      <a16:creationId xmlns:a16="http://schemas.microsoft.com/office/drawing/2014/main" id="{837FB288-4BAA-0D43-B8DB-CB4BF50031C7}"/>
                    </a:ext>
                  </a:extLst>
                </p14:cNvPr>
                <p14:cNvContentPartPr/>
                <p14:nvPr/>
              </p14:nvContentPartPr>
              <p14:xfrm>
                <a:off x="3491529" y="7609645"/>
                <a:ext cx="288000" cy="221400"/>
              </p14:xfrm>
            </p:contentPart>
          </mc:Choice>
          <mc:Fallback xmlns="">
            <p:pic>
              <p:nvPicPr>
                <p:cNvPr id="116" name="Freihand 11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37FB288-4BAA-0D43-B8DB-CB4BF50031C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476049" y="7594165"/>
                  <a:ext cx="3186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6" name="Freihand 121">
                  <a:extLst>
                    <a:ext uri="{FF2B5EF4-FFF2-40B4-BE49-F238E27FC236}">
                      <a16:creationId xmlns:a16="http://schemas.microsoft.com/office/drawing/2014/main" id="{544C5B7F-B28F-8645-ADE4-051087F92D0C}"/>
                    </a:ext>
                  </a:extLst>
                </p14:cNvPr>
                <p14:cNvContentPartPr/>
                <p14:nvPr/>
              </p14:nvContentPartPr>
              <p14:xfrm>
                <a:off x="3748929" y="7624765"/>
                <a:ext cx="309240" cy="227520"/>
              </p14:xfrm>
            </p:contentPart>
          </mc:Choice>
          <mc:Fallback xmlns="">
            <p:pic>
              <p:nvPicPr>
                <p:cNvPr id="121" name="Freihand 1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44C5B7F-B28F-8645-ADE4-051087F92D0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733449" y="7609285"/>
                  <a:ext cx="339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7" name="Freihand 129">
                  <a:extLst>
                    <a:ext uri="{FF2B5EF4-FFF2-40B4-BE49-F238E27FC236}">
                      <a16:creationId xmlns:a16="http://schemas.microsoft.com/office/drawing/2014/main" id="{D7A697FE-BF76-064D-B64F-09A3FBF5433E}"/>
                    </a:ext>
                  </a:extLst>
                </p14:cNvPr>
                <p14:cNvContentPartPr/>
                <p14:nvPr/>
              </p14:nvContentPartPr>
              <p14:xfrm>
                <a:off x="3418809" y="7858045"/>
                <a:ext cx="657360" cy="318240"/>
              </p14:xfrm>
            </p:contentPart>
          </mc:Choice>
          <mc:Fallback xmlns="">
            <p:pic>
              <p:nvPicPr>
                <p:cNvPr id="129" name="Freihand 12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7A697FE-BF76-064D-B64F-09A3FBF5433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03329" y="7842582"/>
                  <a:ext cx="687960" cy="34880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68" name="Freihand 133">
                  <a:extLst>
                    <a:ext uri="{FF2B5EF4-FFF2-40B4-BE49-F238E27FC236}">
                      <a16:creationId xmlns:a16="http://schemas.microsoft.com/office/drawing/2014/main" id="{5F27C467-D56C-9A45-B5F5-33AD65CD3489}"/>
                    </a:ext>
                  </a:extLst>
                </p14:cNvPr>
                <p14:cNvContentPartPr/>
                <p14:nvPr/>
              </p14:nvContentPartPr>
              <p14:xfrm>
                <a:off x="3570369" y="7918525"/>
                <a:ext cx="91080" cy="82080"/>
              </p14:xfrm>
            </p:contentPart>
          </mc:Choice>
          <mc:Fallback xmlns="">
            <p:pic>
              <p:nvPicPr>
                <p:cNvPr id="133" name="Freihand 1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F27C467-D56C-9A45-B5F5-33AD65CD348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554950" y="7903045"/>
                  <a:ext cx="121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9" name="Freihand 137">
                  <a:extLst>
                    <a:ext uri="{FF2B5EF4-FFF2-40B4-BE49-F238E27FC236}">
                      <a16:creationId xmlns:a16="http://schemas.microsoft.com/office/drawing/2014/main" id="{856F4376-171B-FE49-ABBA-657E8D38BE68}"/>
                    </a:ext>
                  </a:extLst>
                </p14:cNvPr>
                <p14:cNvContentPartPr/>
                <p14:nvPr/>
              </p14:nvContentPartPr>
              <p14:xfrm>
                <a:off x="3785289" y="7930765"/>
                <a:ext cx="112320" cy="54720"/>
              </p14:xfrm>
            </p:contentPart>
          </mc:Choice>
          <mc:Fallback xmlns="">
            <p:pic>
              <p:nvPicPr>
                <p:cNvPr id="137" name="Freihand 13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56F4376-171B-FE49-ABBA-657E8D38BE6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69809" y="7915386"/>
                  <a:ext cx="142920" cy="8512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70" name="Freihand 138">
              <a:extLst>
                <a:ext uri="{FF2B5EF4-FFF2-40B4-BE49-F238E27FC236}">
                  <a16:creationId xmlns:a16="http://schemas.microsoft.com/office/drawing/2014/main" id="{49DABB0C-2D3B-394A-A2DA-BF7BB5079D49}"/>
                </a:ext>
              </a:extLst>
            </p:cNvPr>
            <p:cNvPicPr/>
            <p:nvPr/>
          </p:nvPicPr>
          <p:blipFill>
            <a:blip r:embed="rId64"/>
            <a:stretch>
              <a:fillRect/>
            </a:stretch>
          </p:blipFill>
          <p:spPr>
            <a:xfrm>
              <a:off x="1635729" y="7967125"/>
              <a:ext cx="1698480" cy="72360"/>
            </a:xfrm>
            <a:prstGeom prst="rect">
              <a:avLst/>
            </a:prstGeom>
          </p:spPr>
        </p:pic>
        <p:pic>
          <p:nvPicPr>
            <p:cNvPr id="71" name="Freihand 142">
              <a:extLst>
                <a:ext uri="{FF2B5EF4-FFF2-40B4-BE49-F238E27FC236}">
                  <a16:creationId xmlns:a16="http://schemas.microsoft.com/office/drawing/2014/main" id="{80E4DD5A-326E-8047-9983-B601160F55B5}"/>
                </a:ext>
              </a:extLst>
            </p:cNvPr>
            <p:cNvPicPr/>
            <p:nvPr/>
          </p:nvPicPr>
          <p:blipFill>
            <a:blip r:embed="rId65"/>
            <a:stretch>
              <a:fillRect/>
            </a:stretch>
          </p:blipFill>
          <p:spPr>
            <a:xfrm>
              <a:off x="4185249" y="7839325"/>
              <a:ext cx="2228400" cy="303840"/>
            </a:xfrm>
            <a:prstGeom prst="rect">
              <a:avLst/>
            </a:prstGeom>
          </p:spPr>
        </p:pic>
        <p:pic>
          <p:nvPicPr>
            <p:cNvPr id="72" name="Freihand 143">
              <a:extLst>
                <a:ext uri="{FF2B5EF4-FFF2-40B4-BE49-F238E27FC236}">
                  <a16:creationId xmlns:a16="http://schemas.microsoft.com/office/drawing/2014/main" id="{1436FC8A-6BA6-C841-985D-7DCAEA76C8A2}"/>
                </a:ext>
              </a:extLst>
            </p:cNvPr>
            <p:cNvPicPr/>
            <p:nvPr/>
          </p:nvPicPr>
          <p:blipFill>
            <a:blip r:embed="rId66"/>
            <a:stretch>
              <a:fillRect/>
            </a:stretch>
          </p:blipFill>
          <p:spPr>
            <a:xfrm>
              <a:off x="1438809" y="7979365"/>
              <a:ext cx="84600" cy="69480"/>
            </a:xfrm>
            <a:prstGeom prst="rect">
              <a:avLst/>
            </a:prstGeom>
          </p:spPr>
        </p:pic>
        <p:pic>
          <p:nvPicPr>
            <p:cNvPr id="73" name="Freihand 147">
              <a:extLst>
                <a:ext uri="{FF2B5EF4-FFF2-40B4-BE49-F238E27FC236}">
                  <a16:creationId xmlns:a16="http://schemas.microsoft.com/office/drawing/2014/main" id="{A795D68A-8C71-584E-9145-91C8AB48E2D9}"/>
                </a:ext>
              </a:extLst>
            </p:cNvPr>
            <p:cNvPicPr/>
            <p:nvPr/>
          </p:nvPicPr>
          <p:blipFill>
            <a:blip r:embed="rId67"/>
            <a:stretch>
              <a:fillRect/>
            </a:stretch>
          </p:blipFill>
          <p:spPr>
            <a:xfrm>
              <a:off x="3494769" y="7740325"/>
              <a:ext cx="532800" cy="123840"/>
            </a:xfrm>
            <a:prstGeom prst="rect">
              <a:avLst/>
            </a:prstGeom>
          </p:spPr>
        </p:pic>
        <p:pic>
          <p:nvPicPr>
            <p:cNvPr id="74" name="Freihand 151">
              <a:extLst>
                <a:ext uri="{FF2B5EF4-FFF2-40B4-BE49-F238E27FC236}">
                  <a16:creationId xmlns:a16="http://schemas.microsoft.com/office/drawing/2014/main" id="{06BA4180-B11A-7B46-B1D4-CCFCA6B67CC9}"/>
                </a:ext>
              </a:extLst>
            </p:cNvPr>
            <p:cNvPicPr/>
            <p:nvPr/>
          </p:nvPicPr>
          <p:blipFill>
            <a:blip r:embed="rId68"/>
            <a:stretch>
              <a:fillRect/>
            </a:stretch>
          </p:blipFill>
          <p:spPr>
            <a:xfrm>
              <a:off x="3437529" y="7964228"/>
              <a:ext cx="378360" cy="200195"/>
            </a:xfrm>
            <a:prstGeom prst="rect">
              <a:avLst/>
            </a:prstGeom>
          </p:spPr>
        </p:pic>
        <p:pic>
          <p:nvPicPr>
            <p:cNvPr id="75" name="Freihand 158">
              <a:extLst>
                <a:ext uri="{FF2B5EF4-FFF2-40B4-BE49-F238E27FC236}">
                  <a16:creationId xmlns:a16="http://schemas.microsoft.com/office/drawing/2014/main" id="{0A2B84B8-1B84-B54C-B90E-0878C4357D57}"/>
                </a:ext>
              </a:extLst>
            </p:cNvPr>
            <p:cNvPicPr/>
            <p:nvPr/>
          </p:nvPicPr>
          <p:blipFill>
            <a:blip r:embed="rId69"/>
            <a:stretch>
              <a:fillRect/>
            </a:stretch>
          </p:blipFill>
          <p:spPr>
            <a:xfrm>
              <a:off x="3489009" y="7768617"/>
              <a:ext cx="584280" cy="377441"/>
            </a:xfrm>
            <a:prstGeom prst="rect">
              <a:avLst/>
            </a:prstGeom>
          </p:spPr>
        </p:pic>
      </p:grpSp>
      <p:sp>
        <p:nvSpPr>
          <p:cNvPr id="76" name="Abgerundetes Rechteck 75">
            <a:hlinkClick r:id="rId70"/>
          </p:cNvPr>
          <p:cNvSpPr/>
          <p:nvPr/>
        </p:nvSpPr>
        <p:spPr>
          <a:xfrm>
            <a:off x="287383" y="1190183"/>
            <a:ext cx="1219875" cy="199412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/>
              <a:t>Zurück</a:t>
            </a:r>
          </a:p>
        </p:txBody>
      </p:sp>
      <p:sp>
        <p:nvSpPr>
          <p:cNvPr id="77" name="Abgerundetes Rechteck 76">
            <a:hlinkClick r:id="rId71" action="ppaction://hlinksldjump"/>
          </p:cNvPr>
          <p:cNvSpPr/>
          <p:nvPr/>
        </p:nvSpPr>
        <p:spPr>
          <a:xfrm>
            <a:off x="287383" y="1487952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>
                <a:solidFill>
                  <a:schemeClr val="bg1"/>
                </a:solidFill>
              </a:rPr>
              <a:t>Beratung </a:t>
            </a:r>
            <a:br>
              <a:rPr lang="de-DE" sz="1100" dirty="0" smtClean="0">
                <a:solidFill>
                  <a:schemeClr val="bg1"/>
                </a:solidFill>
              </a:rPr>
            </a:br>
            <a:r>
              <a:rPr lang="de-DE" sz="1100" dirty="0" smtClean="0">
                <a:solidFill>
                  <a:schemeClr val="bg1"/>
                </a:solidFill>
              </a:rPr>
              <a:t>an der Schule</a:t>
            </a:r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78" name="Abgerundetes Rechteck 77">
            <a:hlinkClick r:id="rId72" action="ppaction://hlinksldjump"/>
          </p:cNvPr>
          <p:cNvSpPr/>
          <p:nvPr/>
        </p:nvSpPr>
        <p:spPr>
          <a:xfrm>
            <a:off x="287383" y="2026601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Schullaufbahn-</a:t>
            </a:r>
            <a:br>
              <a:rPr lang="de-DE" sz="1100" dirty="0" smtClean="0"/>
            </a:br>
            <a:r>
              <a:rPr lang="de-DE" sz="1100" dirty="0" err="1" smtClean="0"/>
              <a:t>beratung</a:t>
            </a:r>
            <a:endParaRPr lang="de-DE" sz="1100" dirty="0"/>
          </a:p>
        </p:txBody>
      </p:sp>
      <p:sp>
        <p:nvSpPr>
          <p:cNvPr id="79" name="Abgerundetes Rechteck 78">
            <a:hlinkClick r:id="rId73" action="ppaction://hlinksldjump"/>
          </p:cNvPr>
          <p:cNvSpPr/>
          <p:nvPr/>
        </p:nvSpPr>
        <p:spPr>
          <a:xfrm>
            <a:off x="287382" y="2565250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Hilfen bei Mobbing</a:t>
            </a:r>
            <a:endParaRPr lang="de-DE" sz="1100" dirty="0"/>
          </a:p>
        </p:txBody>
      </p:sp>
      <p:sp>
        <p:nvSpPr>
          <p:cNvPr id="80" name="Abgerundetes Rechteck 79">
            <a:hlinkClick r:id="rId74" action="ppaction://hlinksldjump"/>
          </p:cNvPr>
          <p:cNvSpPr/>
          <p:nvPr/>
        </p:nvSpPr>
        <p:spPr>
          <a:xfrm>
            <a:off x="287381" y="3097595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</a:t>
            </a:r>
            <a:br>
              <a:rPr lang="de-DE" sz="1100" dirty="0" smtClean="0"/>
            </a:br>
            <a:r>
              <a:rPr lang="de-DE" sz="1100" dirty="0" smtClean="0"/>
              <a:t>traurige Kinder</a:t>
            </a:r>
            <a:endParaRPr lang="de-DE" sz="1100" dirty="0"/>
          </a:p>
        </p:txBody>
      </p:sp>
      <p:sp>
        <p:nvSpPr>
          <p:cNvPr id="81" name="Abgerundetes Rechteck 80">
            <a:hlinkClick r:id="rId75" action="ppaction://hlinksldjump"/>
          </p:cNvPr>
          <p:cNvSpPr/>
          <p:nvPr/>
        </p:nvSpPr>
        <p:spPr>
          <a:xfrm>
            <a:off x="287381" y="3642548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ängstliche Kinder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60024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Hilfe für traurige Kinder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3179968" y="4719297"/>
            <a:ext cx="1659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1200" dirty="0">
              <a:latin typeface="Chalkboard SE" charset="0"/>
              <a:ea typeface="Chalkboard SE" charset="0"/>
              <a:cs typeface="Chalkboard SE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530111" y="3707750"/>
            <a:ext cx="5196611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>Traurig </a:t>
            </a: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sein, sich zurückziehen, </a:t>
            </a:r>
            <a:r>
              <a:rPr lang="mr-IN" sz="1000" dirty="0">
                <a:latin typeface="Chalkboard SE Light" charset="0"/>
                <a:ea typeface="Chalkboard SE Light" charset="0"/>
                <a:cs typeface="Chalkboard SE Light" charset="0"/>
              </a:rPr>
              <a:t>…</a:t>
            </a: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 sind Phasen, die in jedem Leben und in jeder Altersgruppe vorkommen und ganz normal dazugehören.</a:t>
            </a:r>
          </a:p>
          <a:p>
            <a:endParaRPr lang="de-DE" sz="1000" dirty="0">
              <a:latin typeface="Chalkboard SE Light" charset="0"/>
              <a:ea typeface="Chalkboard SE Light" charset="0"/>
              <a:cs typeface="Chalkboard SE Light" charset="0"/>
            </a:endParaRPr>
          </a:p>
          <a:p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Wenn es aber über das </a:t>
            </a:r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>erträgliche </a:t>
            </a: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Maß hinaus andauert, ist es hilfreich, </a:t>
            </a:r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>rechtzeitig eine fachliche </a:t>
            </a: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Einschätzung einzuholen: </a:t>
            </a:r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/>
            </a:r>
            <a:b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</a:br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>Sprechen </a:t>
            </a: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Sie mit Ihrem Kinderarzt oder Hausarzt darüber. Tauschen Sie sich mit Menschen Ihres Vertrauens aus, aber auch in unserer Schule finden Sie </a:t>
            </a:r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>Lehrkräfte, Schulpsychologinnen und Schulpsychologen sowie Sozialpädagoginnen und Sozial-pädagogen, </a:t>
            </a: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mit denen Sie jederzeit über Ihre Beobachtungen sprechen können:</a:t>
            </a:r>
          </a:p>
        </p:txBody>
      </p:sp>
      <p:sp>
        <p:nvSpPr>
          <p:cNvPr id="19" name="Rechteck 18"/>
          <p:cNvSpPr/>
          <p:nvPr/>
        </p:nvSpPr>
        <p:spPr>
          <a:xfrm>
            <a:off x="3802228" y="1720965"/>
            <a:ext cx="302334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Symbol" charset="2"/>
              <a:buChar char="-"/>
            </a:pP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>Man </a:t>
            </a: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ist traurig und müde.</a:t>
            </a:r>
          </a:p>
          <a:p>
            <a:pPr marL="171450" indent="-171450">
              <a:buFont typeface="Symbol" charset="2"/>
              <a:buChar char="-"/>
            </a:pP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Man ist unruhig und kann sich nicht konzentrieren.</a:t>
            </a:r>
          </a:p>
          <a:p>
            <a:pPr marL="171450" indent="-171450">
              <a:buFont typeface="Symbol" charset="2"/>
              <a:buChar char="-"/>
            </a:pP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Man hat Schmerzen, </a:t>
            </a: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/>
            </a:r>
            <a:b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</a:b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>obwohl </a:t>
            </a: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der Körper nicht krank ist.</a:t>
            </a:r>
          </a:p>
          <a:p>
            <a:pPr marL="171450" indent="-171450">
              <a:buFont typeface="Symbol" charset="2"/>
              <a:buChar char="-"/>
            </a:pP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Man kann keinen Lärm ertragen oder </a:t>
            </a: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/>
            </a:r>
            <a:b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</a:b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>möchte </a:t>
            </a: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immer Geräusche hören.</a:t>
            </a:r>
          </a:p>
          <a:p>
            <a:pPr marL="171450" indent="-171450">
              <a:buFont typeface="Symbol" charset="2"/>
              <a:buChar char="-"/>
            </a:pP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Man ist ungeduldig und reizbar.</a:t>
            </a:r>
          </a:p>
          <a:p>
            <a:pPr marL="171450" indent="-171450">
              <a:buFont typeface="Symbol" charset="2"/>
              <a:buChar char="-"/>
            </a:pP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Man kann nicht viel schlafen oder </a:t>
            </a: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/>
            </a:r>
            <a:b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</a:b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>man </a:t>
            </a: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schläft zu viel.</a:t>
            </a:r>
          </a:p>
          <a:p>
            <a:pPr marL="171450" indent="-171450">
              <a:buFont typeface="Symbol" charset="2"/>
              <a:buChar char="-"/>
            </a:pP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Man hat keinen Appetit oder man isst viel zu viel</a:t>
            </a: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>.</a:t>
            </a:r>
          </a:p>
          <a:p>
            <a:pPr marL="171450" indent="-171450">
              <a:buFont typeface="Symbol" charset="2"/>
              <a:buChar char="-"/>
            </a:pPr>
            <a:endParaRPr lang="de-DE" sz="900" dirty="0">
              <a:latin typeface="Chalkboard SE Light" charset="0"/>
              <a:ea typeface="Chalkboard SE Light" charset="0"/>
              <a:cs typeface="Chalkboard SE Light" charset="0"/>
            </a:endParaRPr>
          </a:p>
          <a:p>
            <a:pPr marL="0" lvl="1"/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Es gibt eigentlich keinen Grund für all das. </a:t>
            </a: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/>
            </a:r>
            <a:b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</a:br>
            <a:r>
              <a:rPr lang="de-DE" sz="900" dirty="0" smtClean="0">
                <a:latin typeface="Chalkboard SE Light" charset="0"/>
                <a:ea typeface="Chalkboard SE Light" charset="0"/>
                <a:cs typeface="Chalkboard SE Light" charset="0"/>
              </a:rPr>
              <a:t>Dennoch </a:t>
            </a:r>
            <a:r>
              <a:rPr lang="de-DE" sz="900" dirty="0">
                <a:latin typeface="Chalkboard SE Light" charset="0"/>
                <a:ea typeface="Chalkboard SE Light" charset="0"/>
                <a:cs typeface="Chalkboard SE Light" charset="0"/>
              </a:rPr>
              <a:t>empfindet man es so.</a:t>
            </a:r>
          </a:p>
          <a:p>
            <a:endParaRPr lang="de-DE" sz="900" dirty="0"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5"/>
          <a:stretch/>
        </p:blipFill>
        <p:spPr>
          <a:xfrm>
            <a:off x="1624379" y="1820815"/>
            <a:ext cx="2186479" cy="1800000"/>
          </a:xfrm>
          <a:prstGeom prst="rect">
            <a:avLst/>
          </a:prstGeom>
        </p:spPr>
      </p:pic>
      <p:grpSp>
        <p:nvGrpSpPr>
          <p:cNvPr id="46" name="Gruppierung 45"/>
          <p:cNvGrpSpPr/>
          <p:nvPr/>
        </p:nvGrpSpPr>
        <p:grpSpPr>
          <a:xfrm>
            <a:off x="1523407" y="8626851"/>
            <a:ext cx="5356025" cy="1092607"/>
            <a:chOff x="1411730" y="6997207"/>
            <a:chExt cx="5275762" cy="1092607"/>
          </a:xfrm>
        </p:grpSpPr>
        <p:sp>
          <p:nvSpPr>
            <p:cNvPr id="47" name="Textfeld 46"/>
            <p:cNvSpPr txBox="1"/>
            <p:nvPr/>
          </p:nvSpPr>
          <p:spPr>
            <a:xfrm>
              <a:off x="1411730" y="6997207"/>
              <a:ext cx="17946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de-DE" sz="105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sp>
          <p:nvSpPr>
            <p:cNvPr id="48" name="Textfeld 47"/>
            <p:cNvSpPr txBox="1"/>
            <p:nvPr/>
          </p:nvSpPr>
          <p:spPr>
            <a:xfrm>
              <a:off x="3518429" y="6997207"/>
              <a:ext cx="3169063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Staatliche Schulberatungsstelle </a:t>
              </a:r>
              <a:b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Oberbayern Ost</a:t>
              </a:r>
            </a:p>
            <a:p>
              <a:pPr algn="ctr"/>
              <a:r>
                <a:rPr lang="de-DE" sz="500" dirty="0">
                  <a:latin typeface="Chalkboard SE Light" charset="0"/>
                  <a:ea typeface="Chalkboard SE Light" charset="0"/>
                  <a:cs typeface="Chalkboard SE Light" charset="0"/>
                </a:rPr>
                <a:t>Ansprechpartner für Schulen mit sonderpädagogischen Schwerpunkt</a:t>
              </a:r>
            </a:p>
            <a:p>
              <a:pPr algn="ctr"/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Herr 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Müller</a:t>
              </a:r>
            </a:p>
            <a:p>
              <a:pPr algn="ctr"/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T: </a:t>
              </a:r>
              <a:r>
                <a:rPr lang="is-IS" sz="1000" dirty="0">
                  <a:latin typeface="Chalkboard SE Light" charset="0"/>
                  <a:ea typeface="Chalkboard SE Light" charset="0"/>
                  <a:cs typeface="Chalkboard SE Light" charset="0"/>
                </a:rPr>
                <a:t>0173 7780852</a:t>
              </a:r>
            </a:p>
            <a:p>
              <a:pPr algn="ctr"/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E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: </a:t>
              </a:r>
              <a:r>
                <a:rPr lang="de-DE" sz="1000" dirty="0" err="1" smtClean="0">
                  <a:latin typeface="Chalkboard SE Light" charset="0"/>
                  <a:ea typeface="Chalkboard SE Light" charset="0"/>
                  <a:cs typeface="Chalkboard SE Light" charset="0"/>
                </a:rPr>
                <a:t>schulpsychologieWM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[a]</a:t>
              </a:r>
              <a:r>
                <a:rPr lang="de-DE" sz="1000" dirty="0" err="1" smtClean="0">
                  <a:latin typeface="Chalkboard SE Light" charset="0"/>
                  <a:ea typeface="Chalkboard SE Light" charset="0"/>
                  <a:cs typeface="Chalkboard SE Light" charset="0"/>
                </a:rPr>
                <a:t>msn.com</a:t>
              </a:r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pic>
          <p:nvPicPr>
            <p:cNvPr id="49" name="Bild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19324" y="7121269"/>
              <a:ext cx="1134246" cy="657995"/>
            </a:xfrm>
            <a:prstGeom prst="rect">
              <a:avLst/>
            </a:prstGeom>
          </p:spPr>
        </p:pic>
      </p:grpSp>
      <p:grpSp>
        <p:nvGrpSpPr>
          <p:cNvPr id="50" name="Gruppierung 49"/>
          <p:cNvGrpSpPr/>
          <p:nvPr/>
        </p:nvGrpSpPr>
        <p:grpSpPr>
          <a:xfrm>
            <a:off x="685800" y="6790875"/>
            <a:ext cx="6321397" cy="923330"/>
            <a:chOff x="1635729" y="8551478"/>
            <a:chExt cx="5019542" cy="923330"/>
          </a:xfrm>
        </p:grpSpPr>
        <p:sp>
          <p:nvSpPr>
            <p:cNvPr id="51" name="Textfeld 50"/>
            <p:cNvSpPr txBox="1"/>
            <p:nvPr/>
          </p:nvSpPr>
          <p:spPr>
            <a:xfrm>
              <a:off x="1635729" y="8551478"/>
              <a:ext cx="16254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Jugendsozialarbeit </a:t>
              </a:r>
              <a:b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Fr. Andrea Wallner</a:t>
              </a:r>
            </a:p>
            <a:p>
              <a:pPr algn="ctr"/>
              <a:r>
                <a:rPr lang="de-DE" sz="10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08651/963926</a:t>
              </a:r>
            </a:p>
            <a:p>
              <a:pPr algn="ctr"/>
              <a:r>
                <a:rPr lang="de-DE" sz="8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Andrea.wallner@caritasmuenchen.de</a:t>
              </a:r>
            </a:p>
            <a:p>
              <a:pPr algn="ctr"/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sp>
          <p:nvSpPr>
            <p:cNvPr id="52" name="Textfeld 51"/>
            <p:cNvSpPr txBox="1"/>
            <p:nvPr/>
          </p:nvSpPr>
          <p:spPr>
            <a:xfrm>
              <a:off x="4163082" y="8551478"/>
              <a:ext cx="24921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Erstberatung</a:t>
              </a:r>
              <a:r>
                <a:rPr lang="de-DE" sz="1000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am Jugendamt</a:t>
              </a:r>
            </a:p>
            <a:p>
              <a:pPr algn="ctr"/>
              <a:r>
                <a:rPr lang="de-DE" sz="1200" b="1" dirty="0" smtClean="0">
                  <a:solidFill>
                    <a:srgbClr val="C00000"/>
                  </a:solidFill>
                </a:rPr>
                <a:t>Frau U. Schöbel</a:t>
              </a:r>
              <a:endParaRPr lang="de-DE" sz="1200" b="1" dirty="0">
                <a:solidFill>
                  <a:srgbClr val="C00000"/>
                </a:solidFill>
              </a:endParaRPr>
            </a:p>
            <a:p>
              <a:pPr algn="ctr"/>
              <a:r>
                <a:rPr lang="de-DE" sz="1200" dirty="0" smtClean="0">
                  <a:solidFill>
                    <a:srgbClr val="C00000"/>
                  </a:solidFill>
                </a:rPr>
                <a:t>08651/ </a:t>
              </a:r>
              <a:r>
                <a:rPr lang="de-DE" sz="1200" dirty="0">
                  <a:solidFill>
                    <a:srgbClr val="C00000"/>
                  </a:solidFill>
                </a:rPr>
                <a:t>773 </a:t>
              </a:r>
              <a:r>
                <a:rPr lang="de-DE" sz="1200" dirty="0" smtClean="0">
                  <a:solidFill>
                    <a:srgbClr val="C00000"/>
                  </a:solidFill>
                </a:rPr>
                <a:t>466</a:t>
              </a:r>
            </a:p>
            <a:p>
              <a:pPr algn="ctr"/>
              <a:r>
                <a:rPr lang="de-DE" sz="1000" dirty="0">
                  <a:solidFill>
                    <a:srgbClr val="C00000"/>
                  </a:solidFill>
                </a:rPr>
                <a:t>ute.schoebel@lra-bgl.de</a:t>
              </a:r>
            </a:p>
            <a:p>
              <a:pPr algn="ctr"/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sp>
          <p:nvSpPr>
            <p:cNvPr id="53" name="Textfeld 52"/>
            <p:cNvSpPr txBox="1"/>
            <p:nvPr/>
          </p:nvSpPr>
          <p:spPr>
            <a:xfrm>
              <a:off x="3174208" y="8551478"/>
              <a:ext cx="988874" cy="4001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Kinder- und</a:t>
              </a:r>
              <a:b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Jugendhilfe</a:t>
              </a:r>
            </a:p>
          </p:txBody>
        </p:sp>
      </p:grpSp>
      <p:grpSp>
        <p:nvGrpSpPr>
          <p:cNvPr id="54" name="Gruppierung 53"/>
          <p:cNvGrpSpPr/>
          <p:nvPr/>
        </p:nvGrpSpPr>
        <p:grpSpPr>
          <a:xfrm>
            <a:off x="1462677" y="7782690"/>
            <a:ext cx="5281200" cy="541330"/>
            <a:chOff x="1349942" y="5091071"/>
            <a:chExt cx="5281200" cy="54133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C89204FA-C9C5-5A49-BDB6-2DAD6879133D}"/>
                    </a:ext>
                  </a:extLst>
                </p14:cNvPr>
                <p14:cNvContentPartPr/>
                <p14:nvPr/>
              </p14:nvContentPartPr>
              <p14:xfrm>
                <a:off x="1528020" y="5474340"/>
                <a:ext cx="2021400" cy="6588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C89204FA-C9C5-5A49-BDB6-2DAD6879133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12540" y="5458860"/>
                  <a:ext cx="2052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7AE3EA11-B966-6E49-B09F-85F4A331DAA9}"/>
                    </a:ext>
                  </a:extLst>
                </p14:cNvPr>
                <p14:cNvContentPartPr/>
                <p14:nvPr/>
              </p14:nvContentPartPr>
              <p14:xfrm>
                <a:off x="4254660" y="5458140"/>
                <a:ext cx="2144520" cy="24840"/>
              </p14:xfrm>
            </p:contentPart>
          </mc:Choice>
          <mc:Fallback xmlns=""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7AE3EA11-B966-6E49-B09F-85F4A331DAA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39540" y="5442660"/>
                  <a:ext cx="2175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5D8ACA25-8E76-EE48-A8DE-116FCCD0C992}"/>
                    </a:ext>
                  </a:extLst>
                </p14:cNvPr>
                <p14:cNvContentPartPr/>
                <p14:nvPr/>
              </p14:nvContentPartPr>
              <p14:xfrm>
                <a:off x="3606660" y="5304780"/>
                <a:ext cx="558360" cy="306720"/>
              </p14:xfrm>
            </p:contentPart>
          </mc:Choice>
          <mc:Fallback xmlns=""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D8ACA25-8E76-EE48-A8DE-116FCCD0C9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91180" y="5289300"/>
                  <a:ext cx="5889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FE98D19E-54E1-4141-B87F-D983F12F4ECE}"/>
                    </a:ext>
                  </a:extLst>
                </p14:cNvPr>
                <p14:cNvContentPartPr/>
                <p14:nvPr/>
              </p14:nvContentPartPr>
              <p14:xfrm>
                <a:off x="1357651" y="5530110"/>
                <a:ext cx="60120" cy="44280"/>
              </p14:xfrm>
            </p:contentPart>
          </mc:Choice>
          <mc:Fallback xmlns=""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E98D19E-54E1-4141-B87F-D983F12F4EC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42171" y="5514630"/>
                  <a:ext cx="90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0526EEC3-C7B4-834F-8FDE-3FAB9D045682}"/>
                    </a:ext>
                  </a:extLst>
                </p14:cNvPr>
                <p14:cNvContentPartPr/>
                <p14:nvPr/>
              </p14:nvContentPartPr>
              <p14:xfrm>
                <a:off x="6500971" y="5423550"/>
                <a:ext cx="60120" cy="5076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26EEC3-C7B4-834F-8FDE-3FAB9D04568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85491" y="5408070"/>
                  <a:ext cx="90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0" name="Freihand 40">
                  <a:extLst>
                    <a:ext uri="{FF2B5EF4-FFF2-40B4-BE49-F238E27FC236}">
                      <a16:creationId xmlns:a16="http://schemas.microsoft.com/office/drawing/2014/main" id="{F99DC603-A45B-0644-81BE-730AB1916F20}"/>
                    </a:ext>
                  </a:extLst>
                </p14:cNvPr>
                <p14:cNvContentPartPr/>
                <p14:nvPr/>
              </p14:nvContentPartPr>
              <p14:xfrm>
                <a:off x="3586003" y="5091071"/>
                <a:ext cx="335520" cy="213120"/>
              </p14:xfrm>
            </p:contentPart>
          </mc:Choice>
          <mc:Fallback xmlns="">
            <p:pic>
              <p:nvPicPr>
                <p:cNvPr id="60" name="Freihand 4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99DC603-A45B-0644-81BE-730AB1916F2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70506" y="5075565"/>
                  <a:ext cx="366153" cy="2437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9B04A26C-DC29-6C45-B56D-6AD670F8F961}"/>
                    </a:ext>
                  </a:extLst>
                </p14:cNvPr>
                <p14:cNvContentPartPr/>
                <p14:nvPr/>
              </p14:nvContentPartPr>
              <p14:xfrm>
                <a:off x="3922603" y="5154431"/>
                <a:ext cx="219600" cy="103680"/>
              </p14:xfrm>
            </p:contentPart>
          </mc:Choice>
          <mc:Fallback xmlns=""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B04A26C-DC29-6C45-B56D-6AD670F8F96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07098" y="5138951"/>
                  <a:ext cx="25025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ED5420ED-A061-0C4F-B32A-68B351D17145}"/>
                    </a:ext>
                  </a:extLst>
                </p14:cNvPr>
                <p14:cNvContentPartPr/>
                <p14:nvPr/>
              </p14:nvContentPartPr>
              <p14:xfrm>
                <a:off x="3876523" y="5260991"/>
                <a:ext cx="254520" cy="86040"/>
              </p14:xfrm>
            </p:contentPart>
          </mc:Choice>
          <mc:Fallback xmlns=""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ED5420ED-A061-0C4F-B32A-68B351D1714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61043" y="5245575"/>
                  <a:ext cx="285120" cy="1165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63" name="Freihand 46">
                  <a:extLst>
                    <a:ext uri="{FF2B5EF4-FFF2-40B4-BE49-F238E27FC236}">
                      <a16:creationId xmlns:a16="http://schemas.microsoft.com/office/drawing/2014/main" id="{05B04F4B-1E3F-9A42-BE55-BE503A0ACF66}"/>
                    </a:ext>
                  </a:extLst>
                </p14:cNvPr>
                <p14:cNvContentPartPr/>
                <p14:nvPr/>
              </p14:nvContentPartPr>
              <p14:xfrm>
                <a:off x="3827563" y="5456111"/>
                <a:ext cx="93600" cy="43200"/>
              </p14:xfrm>
            </p:contentPart>
          </mc:Choice>
          <mc:Fallback xmlns="">
            <p:pic>
              <p:nvPicPr>
                <p:cNvPr id="63" name="Freihand 4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B04F4B-1E3F-9A42-BE55-BE503A0ACF6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12142" y="5440631"/>
                  <a:ext cx="124083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4" name="Freihand 50">
                  <a:extLst>
                    <a:ext uri="{FF2B5EF4-FFF2-40B4-BE49-F238E27FC236}">
                      <a16:creationId xmlns:a16="http://schemas.microsoft.com/office/drawing/2014/main" id="{A8704AE0-4E6D-1147-A1B3-6F1FC17F7780}"/>
                    </a:ext>
                  </a:extLst>
                </p14:cNvPr>
                <p14:cNvContentPartPr/>
                <p14:nvPr/>
              </p14:nvContentPartPr>
              <p14:xfrm>
                <a:off x="3924403" y="5440271"/>
                <a:ext cx="74880" cy="35280"/>
              </p14:xfrm>
            </p:contentPart>
          </mc:Choice>
          <mc:Fallback xmlns="">
            <p:pic>
              <p:nvPicPr>
                <p:cNvPr id="64" name="Freihand 5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A8704AE0-4E6D-1147-A1B3-6F1FC17F778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08997" y="5424791"/>
                  <a:ext cx="105334" cy="6588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65" name="Freihand 66">
              <a:extLst>
                <a:ext uri="{FF2B5EF4-FFF2-40B4-BE49-F238E27FC236}">
                  <a16:creationId xmlns:a16="http://schemas.microsoft.com/office/drawing/2014/main" id="{8463CA96-A0F3-DD43-A0CD-592B80176038}"/>
                </a:ext>
              </a:extLst>
            </p:cNvPr>
            <p:cNvPicPr/>
            <p:nvPr/>
          </p:nvPicPr>
          <p:blipFill>
            <a:blip r:embed="rId29"/>
            <a:stretch>
              <a:fillRect/>
            </a:stretch>
          </p:blipFill>
          <p:spPr>
            <a:xfrm>
              <a:off x="3572378" y="5111841"/>
              <a:ext cx="380520" cy="240120"/>
            </a:xfrm>
            <a:prstGeom prst="rect">
              <a:avLst/>
            </a:prstGeom>
          </p:spPr>
        </p:pic>
        <p:pic>
          <p:nvPicPr>
            <p:cNvPr id="66" name="Freihand 71">
              <a:extLst>
                <a:ext uri="{FF2B5EF4-FFF2-40B4-BE49-F238E27FC236}">
                  <a16:creationId xmlns:a16="http://schemas.microsoft.com/office/drawing/2014/main" id="{072310AF-8CAA-FC4E-B7C0-95093F80166A}"/>
                </a:ext>
              </a:extLst>
            </p:cNvPr>
            <p:cNvPicPr/>
            <p:nvPr/>
          </p:nvPicPr>
          <p:blipFill>
            <a:blip r:embed="rId30"/>
            <a:stretch>
              <a:fillRect/>
            </a:stretch>
          </p:blipFill>
          <p:spPr>
            <a:xfrm>
              <a:off x="3707378" y="5145681"/>
              <a:ext cx="486720" cy="486720"/>
            </a:xfrm>
            <a:prstGeom prst="rect">
              <a:avLst/>
            </a:prstGeom>
          </p:spPr>
        </p:pic>
        <p:pic>
          <p:nvPicPr>
            <p:cNvPr id="67" name="Freihand 72">
              <a:extLst>
                <a:ext uri="{FF2B5EF4-FFF2-40B4-BE49-F238E27FC236}">
                  <a16:creationId xmlns:a16="http://schemas.microsoft.com/office/drawing/2014/main" id="{B7357804-8CBE-FE48-935E-54A9EC3FDCB9}"/>
                </a:ext>
              </a:extLst>
            </p:cNvPr>
            <p:cNvPicPr/>
            <p:nvPr/>
          </p:nvPicPr>
          <p:blipFill>
            <a:blip r:embed="rId31"/>
            <a:stretch>
              <a:fillRect/>
            </a:stretch>
          </p:blipFill>
          <p:spPr>
            <a:xfrm>
              <a:off x="1502582" y="5459619"/>
              <a:ext cx="2030040" cy="119520"/>
            </a:xfrm>
            <a:prstGeom prst="rect">
              <a:avLst/>
            </a:prstGeom>
          </p:spPr>
        </p:pic>
        <p:pic>
          <p:nvPicPr>
            <p:cNvPr id="68" name="Freihand 76">
              <a:extLst>
                <a:ext uri="{FF2B5EF4-FFF2-40B4-BE49-F238E27FC236}">
                  <a16:creationId xmlns:a16="http://schemas.microsoft.com/office/drawing/2014/main" id="{F251BE00-D4C8-374E-8A3D-BC183031F4AA}"/>
                </a:ext>
              </a:extLst>
            </p:cNvPr>
            <p:cNvPicPr/>
            <p:nvPr/>
          </p:nvPicPr>
          <p:blipFill>
            <a:blip r:embed="rId32"/>
            <a:stretch>
              <a:fillRect/>
            </a:stretch>
          </p:blipFill>
          <p:spPr>
            <a:xfrm>
              <a:off x="4231022" y="5425598"/>
              <a:ext cx="2400120" cy="125642"/>
            </a:xfrm>
            <a:prstGeom prst="rect">
              <a:avLst/>
            </a:prstGeom>
          </p:spPr>
        </p:pic>
        <p:pic>
          <p:nvPicPr>
            <p:cNvPr id="69" name="Freihand 77">
              <a:extLst>
                <a:ext uri="{FF2B5EF4-FFF2-40B4-BE49-F238E27FC236}">
                  <a16:creationId xmlns:a16="http://schemas.microsoft.com/office/drawing/2014/main" id="{374769C9-E877-D74E-B39C-656C0D69FBD0}"/>
                </a:ext>
              </a:extLst>
            </p:cNvPr>
            <p:cNvPicPr/>
            <p:nvPr/>
          </p:nvPicPr>
          <p:blipFill>
            <a:blip r:embed="rId33"/>
            <a:stretch>
              <a:fillRect/>
            </a:stretch>
          </p:blipFill>
          <p:spPr>
            <a:xfrm>
              <a:off x="1349942" y="5493459"/>
              <a:ext cx="96840" cy="99720"/>
            </a:xfrm>
            <a:prstGeom prst="rect">
              <a:avLst/>
            </a:prstGeom>
          </p:spPr>
        </p:pic>
      </p:grpSp>
      <p:grpSp>
        <p:nvGrpSpPr>
          <p:cNvPr id="70" name="Gruppierung 69"/>
          <p:cNvGrpSpPr/>
          <p:nvPr/>
        </p:nvGrpSpPr>
        <p:grpSpPr>
          <a:xfrm>
            <a:off x="1700637" y="6192308"/>
            <a:ext cx="4974840" cy="566640"/>
            <a:chOff x="1438809" y="7609645"/>
            <a:chExt cx="4974840" cy="56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D0125803-ECE0-DA49-82D6-2DD7E508C410}"/>
                    </a:ext>
                  </a:extLst>
                </p14:cNvPr>
                <p14:cNvContentPartPr/>
                <p14:nvPr/>
              </p14:nvContentPartPr>
              <p14:xfrm>
                <a:off x="1638609" y="7952005"/>
                <a:ext cx="1695960" cy="51840"/>
              </p14:xfrm>
            </p:contentPart>
          </mc:Choice>
          <mc:Fallback xmlns=""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0125803-ECE0-DA49-82D6-2DD7E508C41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23129" y="7936525"/>
                  <a:ext cx="1726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81A4E3EF-43BF-1D43-8FFD-12FE9D01CF5A}"/>
                    </a:ext>
                  </a:extLst>
                </p14:cNvPr>
                <p14:cNvContentPartPr/>
                <p14:nvPr/>
              </p14:nvContentPartPr>
              <p14:xfrm>
                <a:off x="4227369" y="7948765"/>
                <a:ext cx="1974600" cy="54720"/>
              </p14:xfrm>
            </p:contentPart>
          </mc:Choice>
          <mc:Fallback xmlns=""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1A4E3EF-43BF-1D43-8FFD-12FE9D01CF5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11889" y="7933285"/>
                  <a:ext cx="2005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3BC5E22F-E422-2545-AE25-F9278C662B68}"/>
                    </a:ext>
                  </a:extLst>
                </p14:cNvPr>
                <p14:cNvContentPartPr/>
                <p14:nvPr/>
              </p14:nvContentPartPr>
              <p14:xfrm>
                <a:off x="6316809" y="7921765"/>
                <a:ext cx="73080" cy="51840"/>
              </p14:xfrm>
            </p:contentPart>
          </mc:Choice>
          <mc:Fallback xmlns=""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3BC5E22F-E422-2545-AE25-F9278C662B6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01329" y="7906285"/>
                  <a:ext cx="103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9F4B018D-37CF-CE43-9221-D825F2962F5F}"/>
                    </a:ext>
                  </a:extLst>
                </p14:cNvPr>
                <p14:cNvContentPartPr/>
                <p14:nvPr/>
              </p14:nvContentPartPr>
              <p14:xfrm>
                <a:off x="1444569" y="7957765"/>
                <a:ext cx="64080" cy="57960"/>
              </p14:xfrm>
            </p:contentPart>
          </mc:Choice>
          <mc:Fallback xmlns=""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F4B018D-37CF-CE43-9221-D825F2962F5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429002" y="7942285"/>
                  <a:ext cx="94853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75" name="Freihand 116">
                  <a:extLst>
                    <a:ext uri="{FF2B5EF4-FFF2-40B4-BE49-F238E27FC236}">
                      <a16:creationId xmlns:a16="http://schemas.microsoft.com/office/drawing/2014/main" id="{837FB288-4BAA-0D43-B8DB-CB4BF50031C7}"/>
                    </a:ext>
                  </a:extLst>
                </p14:cNvPr>
                <p14:cNvContentPartPr/>
                <p14:nvPr/>
              </p14:nvContentPartPr>
              <p14:xfrm>
                <a:off x="3491529" y="7609645"/>
                <a:ext cx="288000" cy="221400"/>
              </p14:xfrm>
            </p:contentPart>
          </mc:Choice>
          <mc:Fallback xmlns="">
            <p:pic>
              <p:nvPicPr>
                <p:cNvPr id="75" name="Freihand 11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37FB288-4BAA-0D43-B8DB-CB4BF50031C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76049" y="7594165"/>
                  <a:ext cx="3186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76" name="Freihand 121">
                  <a:extLst>
                    <a:ext uri="{FF2B5EF4-FFF2-40B4-BE49-F238E27FC236}">
                      <a16:creationId xmlns:a16="http://schemas.microsoft.com/office/drawing/2014/main" id="{544C5B7F-B28F-8645-ADE4-051087F92D0C}"/>
                    </a:ext>
                  </a:extLst>
                </p14:cNvPr>
                <p14:cNvContentPartPr/>
                <p14:nvPr/>
              </p14:nvContentPartPr>
              <p14:xfrm>
                <a:off x="3748929" y="7624765"/>
                <a:ext cx="309240" cy="227520"/>
              </p14:xfrm>
            </p:contentPart>
          </mc:Choice>
          <mc:Fallback xmlns="">
            <p:pic>
              <p:nvPicPr>
                <p:cNvPr id="76" name="Freihand 1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44C5B7F-B28F-8645-ADE4-051087F92D0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733449" y="7609285"/>
                  <a:ext cx="339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77" name="Freihand 129">
                  <a:extLst>
                    <a:ext uri="{FF2B5EF4-FFF2-40B4-BE49-F238E27FC236}">
                      <a16:creationId xmlns:a16="http://schemas.microsoft.com/office/drawing/2014/main" id="{D7A697FE-BF76-064D-B64F-09A3FBF5433E}"/>
                    </a:ext>
                  </a:extLst>
                </p14:cNvPr>
                <p14:cNvContentPartPr/>
                <p14:nvPr/>
              </p14:nvContentPartPr>
              <p14:xfrm>
                <a:off x="3418809" y="7858045"/>
                <a:ext cx="657360" cy="318240"/>
              </p14:xfrm>
            </p:contentPart>
          </mc:Choice>
          <mc:Fallback xmlns="">
            <p:pic>
              <p:nvPicPr>
                <p:cNvPr id="77" name="Freihand 12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7A697FE-BF76-064D-B64F-09A3FBF5433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403329" y="7842582"/>
                  <a:ext cx="687960" cy="34880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78" name="Freihand 133">
                  <a:extLst>
                    <a:ext uri="{FF2B5EF4-FFF2-40B4-BE49-F238E27FC236}">
                      <a16:creationId xmlns:a16="http://schemas.microsoft.com/office/drawing/2014/main" id="{5F27C467-D56C-9A45-B5F5-33AD65CD3489}"/>
                    </a:ext>
                  </a:extLst>
                </p14:cNvPr>
                <p14:cNvContentPartPr/>
                <p14:nvPr/>
              </p14:nvContentPartPr>
              <p14:xfrm>
                <a:off x="3570369" y="7918525"/>
                <a:ext cx="91080" cy="82080"/>
              </p14:xfrm>
            </p:contentPart>
          </mc:Choice>
          <mc:Fallback xmlns="">
            <p:pic>
              <p:nvPicPr>
                <p:cNvPr id="78" name="Freihand 1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F27C467-D56C-9A45-B5F5-33AD65CD348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554950" y="7903045"/>
                  <a:ext cx="121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9" name="Freihand 137">
                  <a:extLst>
                    <a:ext uri="{FF2B5EF4-FFF2-40B4-BE49-F238E27FC236}">
                      <a16:creationId xmlns:a16="http://schemas.microsoft.com/office/drawing/2014/main" id="{856F4376-171B-FE49-ABBA-657E8D38BE68}"/>
                    </a:ext>
                  </a:extLst>
                </p14:cNvPr>
                <p14:cNvContentPartPr/>
                <p14:nvPr/>
              </p14:nvContentPartPr>
              <p14:xfrm>
                <a:off x="3785289" y="7930765"/>
                <a:ext cx="112320" cy="54720"/>
              </p14:xfrm>
            </p:contentPart>
          </mc:Choice>
          <mc:Fallback xmlns="">
            <p:pic>
              <p:nvPicPr>
                <p:cNvPr id="79" name="Freihand 13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56F4376-171B-FE49-ABBA-657E8D38BE6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769809" y="7915386"/>
                  <a:ext cx="142920" cy="8512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80" name="Freihand 138">
              <a:extLst>
                <a:ext uri="{FF2B5EF4-FFF2-40B4-BE49-F238E27FC236}">
                  <a16:creationId xmlns:a16="http://schemas.microsoft.com/office/drawing/2014/main" id="{49DABB0C-2D3B-394A-A2DA-BF7BB5079D49}"/>
                </a:ext>
              </a:extLst>
            </p:cNvPr>
            <p:cNvPicPr/>
            <p:nvPr/>
          </p:nvPicPr>
          <p:blipFill>
            <a:blip r:embed="rId52"/>
            <a:stretch>
              <a:fillRect/>
            </a:stretch>
          </p:blipFill>
          <p:spPr>
            <a:xfrm>
              <a:off x="1635729" y="7967125"/>
              <a:ext cx="1698480" cy="72360"/>
            </a:xfrm>
            <a:prstGeom prst="rect">
              <a:avLst/>
            </a:prstGeom>
          </p:spPr>
        </p:pic>
        <p:pic>
          <p:nvPicPr>
            <p:cNvPr id="81" name="Freihand 142">
              <a:extLst>
                <a:ext uri="{FF2B5EF4-FFF2-40B4-BE49-F238E27FC236}">
                  <a16:creationId xmlns:a16="http://schemas.microsoft.com/office/drawing/2014/main" id="{80E4DD5A-326E-8047-9983-B601160F55B5}"/>
                </a:ext>
              </a:extLst>
            </p:cNvPr>
            <p:cNvPicPr/>
            <p:nvPr/>
          </p:nvPicPr>
          <p:blipFill>
            <a:blip r:embed="rId53"/>
            <a:stretch>
              <a:fillRect/>
            </a:stretch>
          </p:blipFill>
          <p:spPr>
            <a:xfrm>
              <a:off x="4185249" y="7839325"/>
              <a:ext cx="2228400" cy="303840"/>
            </a:xfrm>
            <a:prstGeom prst="rect">
              <a:avLst/>
            </a:prstGeom>
          </p:spPr>
        </p:pic>
        <p:pic>
          <p:nvPicPr>
            <p:cNvPr id="82" name="Freihand 143">
              <a:extLst>
                <a:ext uri="{FF2B5EF4-FFF2-40B4-BE49-F238E27FC236}">
                  <a16:creationId xmlns:a16="http://schemas.microsoft.com/office/drawing/2014/main" id="{1436FC8A-6BA6-C841-985D-7DCAEA76C8A2}"/>
                </a:ext>
              </a:extLst>
            </p:cNvPr>
            <p:cNvPicPr/>
            <p:nvPr/>
          </p:nvPicPr>
          <p:blipFill>
            <a:blip r:embed="rId54"/>
            <a:stretch>
              <a:fillRect/>
            </a:stretch>
          </p:blipFill>
          <p:spPr>
            <a:xfrm>
              <a:off x="1438809" y="7979365"/>
              <a:ext cx="84600" cy="69480"/>
            </a:xfrm>
            <a:prstGeom prst="rect">
              <a:avLst/>
            </a:prstGeom>
          </p:spPr>
        </p:pic>
        <p:pic>
          <p:nvPicPr>
            <p:cNvPr id="83" name="Freihand 147">
              <a:extLst>
                <a:ext uri="{FF2B5EF4-FFF2-40B4-BE49-F238E27FC236}">
                  <a16:creationId xmlns:a16="http://schemas.microsoft.com/office/drawing/2014/main" id="{A795D68A-8C71-584E-9145-91C8AB48E2D9}"/>
                </a:ext>
              </a:extLst>
            </p:cNvPr>
            <p:cNvPicPr/>
            <p:nvPr/>
          </p:nvPicPr>
          <p:blipFill>
            <a:blip r:embed="rId55"/>
            <a:stretch>
              <a:fillRect/>
            </a:stretch>
          </p:blipFill>
          <p:spPr>
            <a:xfrm>
              <a:off x="3494769" y="7740325"/>
              <a:ext cx="532800" cy="123840"/>
            </a:xfrm>
            <a:prstGeom prst="rect">
              <a:avLst/>
            </a:prstGeom>
          </p:spPr>
        </p:pic>
        <p:pic>
          <p:nvPicPr>
            <p:cNvPr id="84" name="Freihand 151">
              <a:extLst>
                <a:ext uri="{FF2B5EF4-FFF2-40B4-BE49-F238E27FC236}">
                  <a16:creationId xmlns:a16="http://schemas.microsoft.com/office/drawing/2014/main" id="{06BA4180-B11A-7B46-B1D4-CCFCA6B67CC9}"/>
                </a:ext>
              </a:extLst>
            </p:cNvPr>
            <p:cNvPicPr/>
            <p:nvPr/>
          </p:nvPicPr>
          <p:blipFill>
            <a:blip r:embed="rId56"/>
            <a:stretch>
              <a:fillRect/>
            </a:stretch>
          </p:blipFill>
          <p:spPr>
            <a:xfrm>
              <a:off x="3437529" y="7964228"/>
              <a:ext cx="378360" cy="200195"/>
            </a:xfrm>
            <a:prstGeom prst="rect">
              <a:avLst/>
            </a:prstGeom>
          </p:spPr>
        </p:pic>
        <p:pic>
          <p:nvPicPr>
            <p:cNvPr id="85" name="Freihand 158">
              <a:extLst>
                <a:ext uri="{FF2B5EF4-FFF2-40B4-BE49-F238E27FC236}">
                  <a16:creationId xmlns:a16="http://schemas.microsoft.com/office/drawing/2014/main" id="{0A2B84B8-1B84-B54C-B90E-0878C4357D57}"/>
                </a:ext>
              </a:extLst>
            </p:cNvPr>
            <p:cNvPicPr/>
            <p:nvPr/>
          </p:nvPicPr>
          <p:blipFill>
            <a:blip r:embed="rId57"/>
            <a:stretch>
              <a:fillRect/>
            </a:stretch>
          </p:blipFill>
          <p:spPr>
            <a:xfrm>
              <a:off x="3489009" y="7768617"/>
              <a:ext cx="584280" cy="377441"/>
            </a:xfrm>
            <a:prstGeom prst="rect">
              <a:avLst/>
            </a:prstGeom>
          </p:spPr>
        </p:pic>
      </p:grpSp>
      <p:grpSp>
        <p:nvGrpSpPr>
          <p:cNvPr id="87" name="Gruppieren 86"/>
          <p:cNvGrpSpPr/>
          <p:nvPr/>
        </p:nvGrpSpPr>
        <p:grpSpPr>
          <a:xfrm>
            <a:off x="1530111" y="5227168"/>
            <a:ext cx="5315891" cy="711732"/>
            <a:chOff x="1371600" y="4005121"/>
            <a:chExt cx="5315891" cy="711732"/>
          </a:xfrm>
        </p:grpSpPr>
        <p:grpSp>
          <p:nvGrpSpPr>
            <p:cNvPr id="88" name="Gruppierung 26"/>
            <p:cNvGrpSpPr/>
            <p:nvPr/>
          </p:nvGrpSpPr>
          <p:grpSpPr>
            <a:xfrm>
              <a:off x="1371600" y="4008967"/>
              <a:ext cx="3507542" cy="707886"/>
              <a:chOff x="1371599" y="5760709"/>
              <a:chExt cx="3481062" cy="707886"/>
            </a:xfrm>
          </p:grpSpPr>
          <p:grpSp>
            <p:nvGrpSpPr>
              <p:cNvPr id="90" name="Gruppierung 27"/>
              <p:cNvGrpSpPr/>
              <p:nvPr/>
            </p:nvGrpSpPr>
            <p:grpSpPr>
              <a:xfrm>
                <a:off x="1371599" y="5763153"/>
                <a:ext cx="3481062" cy="553998"/>
                <a:chOff x="1371600" y="2565250"/>
                <a:chExt cx="3481062" cy="553998"/>
              </a:xfrm>
            </p:grpSpPr>
            <p:sp>
              <p:nvSpPr>
                <p:cNvPr id="92" name="Textfeld 91"/>
                <p:cNvSpPr txBox="1"/>
                <p:nvPr/>
              </p:nvSpPr>
              <p:spPr>
                <a:xfrm>
                  <a:off x="1371600" y="2565250"/>
                  <a:ext cx="1686364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00" b="1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Chalkboard SE Light" charset="0"/>
                      <a:ea typeface="Chalkboard SE Light" charset="0"/>
                      <a:cs typeface="Chalkboard SE Light" charset="0"/>
                    </a:rPr>
                    <a:t>Klassenlehrkraft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 </a:t>
                  </a: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/>
                  </a:r>
                  <a:b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</a:b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Ihres Kindes oder 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eine Person Ihres Vertrauens</a:t>
                  </a:r>
                  <a:endParaRPr lang="de-DE" sz="1000" dirty="0">
                    <a:latin typeface="Chalkboard SE Light" charset="0"/>
                    <a:ea typeface="Chalkboard SE Light" charset="0"/>
                    <a:cs typeface="Chalkboard SE Light" charset="0"/>
                  </a:endParaRPr>
                </a:p>
              </p:txBody>
            </p:sp>
            <p:sp>
              <p:nvSpPr>
                <p:cNvPr id="93" name="Textfeld 92"/>
                <p:cNvSpPr txBox="1"/>
                <p:nvPr/>
              </p:nvSpPr>
              <p:spPr>
                <a:xfrm>
                  <a:off x="3166298" y="2565250"/>
                  <a:ext cx="16863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de-DE" sz="1000" dirty="0">
                    <a:latin typeface="Chalkboard SE" charset="0"/>
                    <a:ea typeface="Chalkboard SE" charset="0"/>
                    <a:cs typeface="Chalkboard SE" charset="0"/>
                  </a:endParaRPr>
                </a:p>
              </p:txBody>
            </p:sp>
          </p:grpSp>
          <p:sp>
            <p:nvSpPr>
              <p:cNvPr id="91" name="Textfeld 90"/>
              <p:cNvSpPr txBox="1"/>
              <p:nvPr/>
            </p:nvSpPr>
            <p:spPr>
              <a:xfrm>
                <a:off x="3166297" y="5760709"/>
                <a:ext cx="16863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 smtClean="0">
                    <a:solidFill>
                      <a:schemeClr val="accent6">
                        <a:lumMod val="75000"/>
                      </a:schemeClr>
                    </a:solidFill>
                    <a:latin typeface="Chalkboard SE Light" charset="0"/>
                    <a:ea typeface="Chalkboard SE Light" charset="0"/>
                    <a:cs typeface="Chalkboard SE Light" charset="0"/>
                  </a:rPr>
                  <a:t>Schulleitung</a:t>
                </a:r>
                <a:endParaRPr lang="de-DE" sz="1000" b="1" dirty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endParaRP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Frau H. Dufey-Spannring</a:t>
                </a: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08651/96390</a:t>
                </a: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info@sfz-st-zeno.de</a:t>
                </a:r>
              </a:p>
            </p:txBody>
          </p:sp>
        </p:grpSp>
        <p:sp>
          <p:nvSpPr>
            <p:cNvPr id="89" name="Textfeld 88"/>
            <p:cNvSpPr txBox="1"/>
            <p:nvPr/>
          </p:nvSpPr>
          <p:spPr>
            <a:xfrm>
              <a:off x="4879122" y="4005121"/>
              <a:ext cx="18083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Beratungslehrkraft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b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Frau Miriam Maier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08651/96390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info@sfz-st-zeno.de</a:t>
              </a:r>
            </a:p>
          </p:txBody>
        </p:sp>
      </p:grpSp>
      <p:sp>
        <p:nvSpPr>
          <p:cNvPr id="86" name="Textfeld 85"/>
          <p:cNvSpPr txBox="1"/>
          <p:nvPr/>
        </p:nvSpPr>
        <p:spPr>
          <a:xfrm>
            <a:off x="1785237" y="8233279"/>
            <a:ext cx="5275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Eine persönliche, ausführliche sowie vertrauliche und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unabhängige Beratung erhalten Sie kostenfrei </a:t>
            </a:r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auch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bei der</a:t>
            </a:r>
            <a:endParaRPr lang="de-DE" sz="1050" dirty="0"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sp>
        <p:nvSpPr>
          <p:cNvPr id="94" name="Abgerundetes Rechteck 93">
            <a:hlinkClick r:id="rId58"/>
          </p:cNvPr>
          <p:cNvSpPr/>
          <p:nvPr/>
        </p:nvSpPr>
        <p:spPr>
          <a:xfrm>
            <a:off x="287383" y="1190183"/>
            <a:ext cx="1219875" cy="199412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/>
              <a:t>Zurück</a:t>
            </a:r>
          </a:p>
        </p:txBody>
      </p:sp>
      <p:sp>
        <p:nvSpPr>
          <p:cNvPr id="95" name="Abgerundetes Rechteck 94">
            <a:hlinkClick r:id="rId59" action="ppaction://hlinksldjump"/>
          </p:cNvPr>
          <p:cNvSpPr/>
          <p:nvPr/>
        </p:nvSpPr>
        <p:spPr>
          <a:xfrm>
            <a:off x="287383" y="1487952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>
                <a:solidFill>
                  <a:schemeClr val="bg1"/>
                </a:solidFill>
              </a:rPr>
              <a:t>Beratung </a:t>
            </a:r>
            <a:br>
              <a:rPr lang="de-DE" sz="1100" dirty="0" smtClean="0">
                <a:solidFill>
                  <a:schemeClr val="bg1"/>
                </a:solidFill>
              </a:rPr>
            </a:br>
            <a:r>
              <a:rPr lang="de-DE" sz="1100" dirty="0" smtClean="0">
                <a:solidFill>
                  <a:schemeClr val="bg1"/>
                </a:solidFill>
              </a:rPr>
              <a:t>an der Schule</a:t>
            </a:r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96" name="Abgerundetes Rechteck 95">
            <a:hlinkClick r:id="rId60" action="ppaction://hlinksldjump"/>
          </p:cNvPr>
          <p:cNvSpPr/>
          <p:nvPr/>
        </p:nvSpPr>
        <p:spPr>
          <a:xfrm>
            <a:off x="287383" y="2026601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Schullaufbahn-</a:t>
            </a:r>
            <a:br>
              <a:rPr lang="de-DE" sz="1100" dirty="0" smtClean="0"/>
            </a:br>
            <a:r>
              <a:rPr lang="de-DE" sz="1100" dirty="0" err="1" smtClean="0"/>
              <a:t>beratung</a:t>
            </a:r>
            <a:endParaRPr lang="de-DE" sz="1100" dirty="0"/>
          </a:p>
        </p:txBody>
      </p:sp>
      <p:sp>
        <p:nvSpPr>
          <p:cNvPr id="97" name="Abgerundetes Rechteck 96">
            <a:hlinkClick r:id="rId61" action="ppaction://hlinksldjump"/>
          </p:cNvPr>
          <p:cNvSpPr/>
          <p:nvPr/>
        </p:nvSpPr>
        <p:spPr>
          <a:xfrm>
            <a:off x="287382" y="2565250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Hilfen bei Mobbing</a:t>
            </a:r>
            <a:endParaRPr lang="de-DE" sz="1100" dirty="0"/>
          </a:p>
        </p:txBody>
      </p:sp>
      <p:sp>
        <p:nvSpPr>
          <p:cNvPr id="98" name="Abgerundetes Rechteck 97">
            <a:hlinkClick r:id="rId62" action="ppaction://hlinksldjump"/>
          </p:cNvPr>
          <p:cNvSpPr/>
          <p:nvPr/>
        </p:nvSpPr>
        <p:spPr>
          <a:xfrm>
            <a:off x="287381" y="3097595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</a:t>
            </a:r>
            <a:br>
              <a:rPr lang="de-DE" sz="1100" dirty="0" smtClean="0"/>
            </a:br>
            <a:r>
              <a:rPr lang="de-DE" sz="1100" dirty="0" smtClean="0"/>
              <a:t>traurige Kinder</a:t>
            </a:r>
            <a:endParaRPr lang="de-DE" sz="1100" dirty="0"/>
          </a:p>
        </p:txBody>
      </p:sp>
      <p:sp>
        <p:nvSpPr>
          <p:cNvPr id="99" name="Abgerundetes Rechteck 98">
            <a:hlinkClick r:id="rId63" action="ppaction://hlinksldjump"/>
          </p:cNvPr>
          <p:cNvSpPr/>
          <p:nvPr/>
        </p:nvSpPr>
        <p:spPr>
          <a:xfrm>
            <a:off x="287381" y="3642548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ängstliche Kinder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81250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Hilfen bei Mobbing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3179968" y="4719297"/>
            <a:ext cx="1659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1200" dirty="0">
              <a:latin typeface="Chalkboard SE" charset="0"/>
              <a:ea typeface="Chalkboard SE" charset="0"/>
              <a:cs typeface="Chalkboard SE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583095" y="3218886"/>
            <a:ext cx="5172460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Ihr Kind geht nicht mehr gerne zur Schule?</a:t>
            </a:r>
          </a:p>
          <a:p>
            <a:pPr algn="ctr"/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Ihr Kind äußert Bauchschmerzen oder Kopfschmerzen ohne körperliche Ursachen?</a:t>
            </a:r>
          </a:p>
          <a:p>
            <a:pPr algn="ctr"/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Ihr Kind zieht sich zurück und möchte nichts mehr über die Schule erzählen?</a:t>
            </a:r>
          </a:p>
          <a:p>
            <a:endParaRPr lang="de-DE" sz="1050" dirty="0">
              <a:latin typeface="Chalkboard SE Light" charset="0"/>
              <a:ea typeface="Chalkboard SE Light" charset="0"/>
              <a:cs typeface="Chalkboard SE Light" charset="0"/>
            </a:endParaRPr>
          </a:p>
          <a:p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Wenn Sie vermuten, dass Ihr Kind das Opfer von Mobbing oder Gewalt ist, </a:t>
            </a:r>
          </a:p>
          <a:p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b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enachrichtigen </a:t>
            </a:r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Sie bitte sofort uns als Schule und bitten Sie um einen Termin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mit der</a:t>
            </a:r>
            <a:endParaRPr lang="de-DE" sz="1050" dirty="0"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898" y="1558215"/>
            <a:ext cx="3070799" cy="1800000"/>
          </a:xfrm>
          <a:prstGeom prst="rect">
            <a:avLst/>
          </a:prstGeom>
        </p:spPr>
      </p:pic>
      <p:grpSp>
        <p:nvGrpSpPr>
          <p:cNvPr id="68" name="Gruppierung 67"/>
          <p:cNvGrpSpPr/>
          <p:nvPr/>
        </p:nvGrpSpPr>
        <p:grpSpPr>
          <a:xfrm>
            <a:off x="1371600" y="8248785"/>
            <a:ext cx="5356024" cy="1172940"/>
            <a:chOff x="1411730" y="6993818"/>
            <a:chExt cx="5275761" cy="1172940"/>
          </a:xfrm>
        </p:grpSpPr>
        <p:sp>
          <p:nvSpPr>
            <p:cNvPr id="69" name="Textfeld 68"/>
            <p:cNvSpPr txBox="1"/>
            <p:nvPr/>
          </p:nvSpPr>
          <p:spPr>
            <a:xfrm>
              <a:off x="1411730" y="6997207"/>
              <a:ext cx="17946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de-DE" sz="105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sp>
          <p:nvSpPr>
            <p:cNvPr id="70" name="Textfeld 69"/>
            <p:cNvSpPr txBox="1"/>
            <p:nvPr/>
          </p:nvSpPr>
          <p:spPr>
            <a:xfrm>
              <a:off x="4354345" y="6997207"/>
              <a:ext cx="233314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Staatliche Schulberatungsstelle </a:t>
              </a:r>
              <a:br>
                <a:rPr lang="de-DE" sz="1000" b="1" dirty="0" smtClean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b="1" dirty="0" smtClean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Oberbayern West</a:t>
              </a:r>
            </a:p>
            <a:p>
              <a:pPr algn="ctr"/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Schule als Lebensraum ohne Mobbing</a:t>
              </a:r>
            </a:p>
            <a:p>
              <a:pPr algn="ctr"/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Frau </a:t>
              </a:r>
              <a:r>
                <a:rPr lang="de-DE" sz="1000" dirty="0" err="1" smtClean="0">
                  <a:latin typeface="Chalkboard SE Light" charset="0"/>
                  <a:ea typeface="Chalkboard SE Light" charset="0"/>
                  <a:cs typeface="Chalkboard SE Light" charset="0"/>
                </a:rPr>
                <a:t>Vierck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und Herr Rhein</a:t>
              </a:r>
            </a:p>
            <a:p>
              <a:pPr algn="ctr"/>
              <a:endParaRPr lang="de-DE" sz="1000" dirty="0" smtClean="0"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T: </a:t>
              </a:r>
              <a:r>
                <a:rPr lang="mr-IN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089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r>
                <a:rPr lang="mr-IN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/ 982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r>
                <a:rPr lang="mr-IN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955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r>
                <a:rPr lang="mr-IN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110</a:t>
              </a:r>
              <a:endParaRPr lang="de-DE" sz="1000" dirty="0" smtClean="0"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E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: </a:t>
              </a:r>
              <a:r>
                <a:rPr lang="de-DE" sz="1000" dirty="0" err="1">
                  <a:latin typeface="Chalkboard SE Light" charset="0"/>
                  <a:ea typeface="Chalkboard SE Light" charset="0"/>
                  <a:cs typeface="Chalkboard SE Light" charset="0"/>
                </a:rPr>
                <a:t>info@sbost.de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</a:p>
          </p:txBody>
        </p:sp>
        <p:pic>
          <p:nvPicPr>
            <p:cNvPr id="71" name="Bild 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6429" y="6993818"/>
              <a:ext cx="1134246" cy="657995"/>
            </a:xfrm>
            <a:prstGeom prst="rect">
              <a:avLst/>
            </a:prstGeom>
          </p:spPr>
        </p:pic>
      </p:grpSp>
      <p:grpSp>
        <p:nvGrpSpPr>
          <p:cNvPr id="72" name="Gruppierung 71"/>
          <p:cNvGrpSpPr/>
          <p:nvPr/>
        </p:nvGrpSpPr>
        <p:grpSpPr>
          <a:xfrm>
            <a:off x="1298864" y="6063805"/>
            <a:ext cx="5214211" cy="769441"/>
            <a:chOff x="1117570" y="8551478"/>
            <a:chExt cx="5214211" cy="769441"/>
          </a:xfrm>
        </p:grpSpPr>
        <p:sp>
          <p:nvSpPr>
            <p:cNvPr id="73" name="Textfeld 72"/>
            <p:cNvSpPr txBox="1"/>
            <p:nvPr/>
          </p:nvSpPr>
          <p:spPr>
            <a:xfrm>
              <a:off x="1117570" y="8551478"/>
              <a:ext cx="213477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Jugendsozialarbeit </a:t>
              </a: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/>
              </a:r>
              <a:b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Fr. Andrea Wallner</a:t>
              </a:r>
            </a:p>
            <a:p>
              <a:pPr algn="ctr"/>
              <a:r>
                <a:rPr lang="de-DE" sz="10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08651/963926</a:t>
              </a:r>
              <a:endParaRPr lang="de-DE" sz="1000" b="1" dirty="0">
                <a:solidFill>
                  <a:srgbClr val="C00000"/>
                </a:solidFill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8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Andrea.wallner@caritasmuenchen.de</a:t>
              </a:r>
            </a:p>
          </p:txBody>
        </p:sp>
        <p:sp>
          <p:nvSpPr>
            <p:cNvPr id="74" name="Textfeld 73"/>
            <p:cNvSpPr txBox="1"/>
            <p:nvPr/>
          </p:nvSpPr>
          <p:spPr>
            <a:xfrm>
              <a:off x="4163083" y="8551478"/>
              <a:ext cx="216869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Erstberatung</a:t>
              </a:r>
              <a:r>
                <a:rPr lang="de-DE" sz="1000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am </a:t>
              </a:r>
              <a:r>
                <a:rPr lang="de-DE" sz="10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Jugendamt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/>
              </a:r>
              <a:b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ASD </a:t>
              </a:r>
              <a:r>
                <a:rPr lang="de-DE" sz="1200" b="1" dirty="0" smtClean="0">
                  <a:solidFill>
                    <a:srgbClr val="C00000"/>
                  </a:solidFill>
                </a:rPr>
                <a:t>Frau </a:t>
              </a:r>
              <a:r>
                <a:rPr lang="de-DE" sz="1200" b="1" dirty="0">
                  <a:solidFill>
                    <a:srgbClr val="C00000"/>
                  </a:solidFill>
                </a:rPr>
                <a:t>U. Schöbel</a:t>
              </a:r>
            </a:p>
            <a:p>
              <a:pPr algn="ctr"/>
              <a:r>
                <a:rPr lang="de-DE" sz="1200" dirty="0">
                  <a:solidFill>
                    <a:srgbClr val="C00000"/>
                  </a:solidFill>
                </a:rPr>
                <a:t>08651/ 773 466</a:t>
              </a:r>
            </a:p>
            <a:p>
              <a:pPr algn="ctr"/>
              <a:r>
                <a:rPr lang="de-DE" sz="1000" dirty="0">
                  <a:solidFill>
                    <a:srgbClr val="C00000"/>
                  </a:solidFill>
                </a:rPr>
                <a:t>ute.schoebel@lra-bgl.de</a:t>
              </a:r>
            </a:p>
          </p:txBody>
        </p:sp>
        <p:sp>
          <p:nvSpPr>
            <p:cNvPr id="75" name="Textfeld 74"/>
            <p:cNvSpPr txBox="1"/>
            <p:nvPr/>
          </p:nvSpPr>
          <p:spPr>
            <a:xfrm>
              <a:off x="3174208" y="8551478"/>
              <a:ext cx="988874" cy="4001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Kinder- und</a:t>
              </a:r>
              <a:b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Jugendhilfe</a:t>
              </a:r>
            </a:p>
          </p:txBody>
        </p:sp>
      </p:grpSp>
      <p:grpSp>
        <p:nvGrpSpPr>
          <p:cNvPr id="76" name="Gruppierung 75"/>
          <p:cNvGrpSpPr/>
          <p:nvPr/>
        </p:nvGrpSpPr>
        <p:grpSpPr>
          <a:xfrm>
            <a:off x="1392923" y="7330409"/>
            <a:ext cx="5281200" cy="541330"/>
            <a:chOff x="1349942" y="5091071"/>
            <a:chExt cx="5281200" cy="54133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7" name="Freihand 76">
                  <a:extLst>
                    <a:ext uri="{FF2B5EF4-FFF2-40B4-BE49-F238E27FC236}">
                      <a16:creationId xmlns:a16="http://schemas.microsoft.com/office/drawing/2014/main" id="{C89204FA-C9C5-5A49-BDB6-2DAD6879133D}"/>
                    </a:ext>
                  </a:extLst>
                </p14:cNvPr>
                <p14:cNvContentPartPr/>
                <p14:nvPr/>
              </p14:nvContentPartPr>
              <p14:xfrm>
                <a:off x="1528020" y="5474340"/>
                <a:ext cx="2021400" cy="65880"/>
              </p14:xfrm>
            </p:contentPart>
          </mc:Choice>
          <mc:Fallback xmlns="">
            <p:pic>
              <p:nvPicPr>
                <p:cNvPr id="77" name="Freihand 7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C89204FA-C9C5-5A49-BDB6-2DAD6879133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12540" y="5458860"/>
                  <a:ext cx="2052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7AE3EA11-B966-6E49-B09F-85F4A331DAA9}"/>
                    </a:ext>
                  </a:extLst>
                </p14:cNvPr>
                <p14:cNvContentPartPr/>
                <p14:nvPr/>
              </p14:nvContentPartPr>
              <p14:xfrm>
                <a:off x="4254660" y="5458140"/>
                <a:ext cx="2144520" cy="24840"/>
              </p14:xfrm>
            </p:contentPart>
          </mc:Choice>
          <mc:Fallback xmlns=""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7AE3EA11-B966-6E49-B09F-85F4A331DAA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39540" y="5442660"/>
                  <a:ext cx="2175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5D8ACA25-8E76-EE48-A8DE-116FCCD0C992}"/>
                    </a:ext>
                  </a:extLst>
                </p14:cNvPr>
                <p14:cNvContentPartPr/>
                <p14:nvPr/>
              </p14:nvContentPartPr>
              <p14:xfrm>
                <a:off x="3606660" y="5304780"/>
                <a:ext cx="558360" cy="306720"/>
              </p14:xfrm>
            </p:contentPart>
          </mc:Choice>
          <mc:Fallback xmlns=""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D8ACA25-8E76-EE48-A8DE-116FCCD0C9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91180" y="5289300"/>
                  <a:ext cx="5889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FE98D19E-54E1-4141-B87F-D983F12F4ECE}"/>
                    </a:ext>
                  </a:extLst>
                </p14:cNvPr>
                <p14:cNvContentPartPr/>
                <p14:nvPr/>
              </p14:nvContentPartPr>
              <p14:xfrm>
                <a:off x="1357651" y="5530110"/>
                <a:ext cx="60120" cy="44280"/>
              </p14:xfrm>
            </p:contentPart>
          </mc:Choice>
          <mc:Fallback xmlns=""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E98D19E-54E1-4141-B87F-D983F12F4EC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42171" y="5514630"/>
                  <a:ext cx="90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0526EEC3-C7B4-834F-8FDE-3FAB9D045682}"/>
                    </a:ext>
                  </a:extLst>
                </p14:cNvPr>
                <p14:cNvContentPartPr/>
                <p14:nvPr/>
              </p14:nvContentPartPr>
              <p14:xfrm>
                <a:off x="6500971" y="5423550"/>
                <a:ext cx="60120" cy="50760"/>
              </p14:xfrm>
            </p:contentPart>
          </mc:Choice>
          <mc:Fallback xmlns=""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26EEC3-C7B4-834F-8FDE-3FAB9D04568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85491" y="5408070"/>
                  <a:ext cx="90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2" name="Freihand 40">
                  <a:extLst>
                    <a:ext uri="{FF2B5EF4-FFF2-40B4-BE49-F238E27FC236}">
                      <a16:creationId xmlns:a16="http://schemas.microsoft.com/office/drawing/2014/main" id="{F99DC603-A45B-0644-81BE-730AB1916F20}"/>
                    </a:ext>
                  </a:extLst>
                </p14:cNvPr>
                <p14:cNvContentPartPr/>
                <p14:nvPr/>
              </p14:nvContentPartPr>
              <p14:xfrm>
                <a:off x="3586003" y="5091071"/>
                <a:ext cx="335520" cy="213120"/>
              </p14:xfrm>
            </p:contentPart>
          </mc:Choice>
          <mc:Fallback xmlns="">
            <p:pic>
              <p:nvPicPr>
                <p:cNvPr id="82" name="Freihand 4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99DC603-A45B-0644-81BE-730AB1916F2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70506" y="5075565"/>
                  <a:ext cx="366153" cy="2437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9B04A26C-DC29-6C45-B56D-6AD670F8F961}"/>
                    </a:ext>
                  </a:extLst>
                </p14:cNvPr>
                <p14:cNvContentPartPr/>
                <p14:nvPr/>
              </p14:nvContentPartPr>
              <p14:xfrm>
                <a:off x="3922603" y="5154431"/>
                <a:ext cx="219600" cy="103680"/>
              </p14:xfrm>
            </p:contentPart>
          </mc:Choice>
          <mc:Fallback xmlns=""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B04A26C-DC29-6C45-B56D-6AD670F8F96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07098" y="5138951"/>
                  <a:ext cx="25025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ED5420ED-A061-0C4F-B32A-68B351D17145}"/>
                    </a:ext>
                  </a:extLst>
                </p14:cNvPr>
                <p14:cNvContentPartPr/>
                <p14:nvPr/>
              </p14:nvContentPartPr>
              <p14:xfrm>
                <a:off x="3876523" y="5260991"/>
                <a:ext cx="254520" cy="86040"/>
              </p14:xfrm>
            </p:contentPart>
          </mc:Choice>
          <mc:Fallback xmlns=""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ED5420ED-A061-0C4F-B32A-68B351D1714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61043" y="5245575"/>
                  <a:ext cx="285120" cy="1165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85" name="Freihand 46">
                  <a:extLst>
                    <a:ext uri="{FF2B5EF4-FFF2-40B4-BE49-F238E27FC236}">
                      <a16:creationId xmlns:a16="http://schemas.microsoft.com/office/drawing/2014/main" id="{05B04F4B-1E3F-9A42-BE55-BE503A0ACF66}"/>
                    </a:ext>
                  </a:extLst>
                </p14:cNvPr>
                <p14:cNvContentPartPr/>
                <p14:nvPr/>
              </p14:nvContentPartPr>
              <p14:xfrm>
                <a:off x="3827563" y="5456111"/>
                <a:ext cx="93600" cy="43200"/>
              </p14:xfrm>
            </p:contentPart>
          </mc:Choice>
          <mc:Fallback xmlns="">
            <p:pic>
              <p:nvPicPr>
                <p:cNvPr id="85" name="Freihand 4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B04F4B-1E3F-9A42-BE55-BE503A0ACF6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12142" y="5440631"/>
                  <a:ext cx="124083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86" name="Freihand 50">
                  <a:extLst>
                    <a:ext uri="{FF2B5EF4-FFF2-40B4-BE49-F238E27FC236}">
                      <a16:creationId xmlns:a16="http://schemas.microsoft.com/office/drawing/2014/main" id="{A8704AE0-4E6D-1147-A1B3-6F1FC17F7780}"/>
                    </a:ext>
                  </a:extLst>
                </p14:cNvPr>
                <p14:cNvContentPartPr/>
                <p14:nvPr/>
              </p14:nvContentPartPr>
              <p14:xfrm>
                <a:off x="3924403" y="5440271"/>
                <a:ext cx="74880" cy="35280"/>
              </p14:xfrm>
            </p:contentPart>
          </mc:Choice>
          <mc:Fallback xmlns="">
            <p:pic>
              <p:nvPicPr>
                <p:cNvPr id="86" name="Freihand 5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A8704AE0-4E6D-1147-A1B3-6F1FC17F778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08997" y="5424791"/>
                  <a:ext cx="105334" cy="6588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87" name="Freihand 66">
              <a:extLst>
                <a:ext uri="{FF2B5EF4-FFF2-40B4-BE49-F238E27FC236}">
                  <a16:creationId xmlns:a16="http://schemas.microsoft.com/office/drawing/2014/main" id="{8463CA96-A0F3-DD43-A0CD-592B80176038}"/>
                </a:ext>
              </a:extLst>
            </p:cNvPr>
            <p:cNvPicPr/>
            <p:nvPr/>
          </p:nvPicPr>
          <p:blipFill>
            <a:blip r:embed="rId29"/>
            <a:stretch>
              <a:fillRect/>
            </a:stretch>
          </p:blipFill>
          <p:spPr>
            <a:xfrm>
              <a:off x="3572378" y="5111841"/>
              <a:ext cx="380520" cy="240120"/>
            </a:xfrm>
            <a:prstGeom prst="rect">
              <a:avLst/>
            </a:prstGeom>
          </p:spPr>
        </p:pic>
        <p:pic>
          <p:nvPicPr>
            <p:cNvPr id="88" name="Freihand 71">
              <a:extLst>
                <a:ext uri="{FF2B5EF4-FFF2-40B4-BE49-F238E27FC236}">
                  <a16:creationId xmlns:a16="http://schemas.microsoft.com/office/drawing/2014/main" id="{072310AF-8CAA-FC4E-B7C0-95093F80166A}"/>
                </a:ext>
              </a:extLst>
            </p:cNvPr>
            <p:cNvPicPr/>
            <p:nvPr/>
          </p:nvPicPr>
          <p:blipFill>
            <a:blip r:embed="rId30"/>
            <a:stretch>
              <a:fillRect/>
            </a:stretch>
          </p:blipFill>
          <p:spPr>
            <a:xfrm>
              <a:off x="3707378" y="5145681"/>
              <a:ext cx="486720" cy="486720"/>
            </a:xfrm>
            <a:prstGeom prst="rect">
              <a:avLst/>
            </a:prstGeom>
          </p:spPr>
        </p:pic>
        <p:pic>
          <p:nvPicPr>
            <p:cNvPr id="89" name="Freihand 72">
              <a:extLst>
                <a:ext uri="{FF2B5EF4-FFF2-40B4-BE49-F238E27FC236}">
                  <a16:creationId xmlns:a16="http://schemas.microsoft.com/office/drawing/2014/main" id="{B7357804-8CBE-FE48-935E-54A9EC3FDCB9}"/>
                </a:ext>
              </a:extLst>
            </p:cNvPr>
            <p:cNvPicPr/>
            <p:nvPr/>
          </p:nvPicPr>
          <p:blipFill>
            <a:blip r:embed="rId31"/>
            <a:stretch>
              <a:fillRect/>
            </a:stretch>
          </p:blipFill>
          <p:spPr>
            <a:xfrm>
              <a:off x="1502582" y="5459619"/>
              <a:ext cx="2030040" cy="119520"/>
            </a:xfrm>
            <a:prstGeom prst="rect">
              <a:avLst/>
            </a:prstGeom>
          </p:spPr>
        </p:pic>
        <p:pic>
          <p:nvPicPr>
            <p:cNvPr id="90" name="Freihand 76">
              <a:extLst>
                <a:ext uri="{FF2B5EF4-FFF2-40B4-BE49-F238E27FC236}">
                  <a16:creationId xmlns:a16="http://schemas.microsoft.com/office/drawing/2014/main" id="{F251BE00-D4C8-374E-8A3D-BC183031F4AA}"/>
                </a:ext>
              </a:extLst>
            </p:cNvPr>
            <p:cNvPicPr/>
            <p:nvPr/>
          </p:nvPicPr>
          <p:blipFill>
            <a:blip r:embed="rId32"/>
            <a:stretch>
              <a:fillRect/>
            </a:stretch>
          </p:blipFill>
          <p:spPr>
            <a:xfrm>
              <a:off x="4231022" y="5425598"/>
              <a:ext cx="2400120" cy="125642"/>
            </a:xfrm>
            <a:prstGeom prst="rect">
              <a:avLst/>
            </a:prstGeom>
          </p:spPr>
        </p:pic>
        <p:pic>
          <p:nvPicPr>
            <p:cNvPr id="91" name="Freihand 77">
              <a:extLst>
                <a:ext uri="{FF2B5EF4-FFF2-40B4-BE49-F238E27FC236}">
                  <a16:creationId xmlns:a16="http://schemas.microsoft.com/office/drawing/2014/main" id="{374769C9-E877-D74E-B39C-656C0D69FBD0}"/>
                </a:ext>
              </a:extLst>
            </p:cNvPr>
            <p:cNvPicPr/>
            <p:nvPr/>
          </p:nvPicPr>
          <p:blipFill>
            <a:blip r:embed="rId33"/>
            <a:stretch>
              <a:fillRect/>
            </a:stretch>
          </p:blipFill>
          <p:spPr>
            <a:xfrm>
              <a:off x="1349942" y="5493459"/>
              <a:ext cx="96840" cy="99720"/>
            </a:xfrm>
            <a:prstGeom prst="rect">
              <a:avLst/>
            </a:prstGeom>
          </p:spPr>
        </p:pic>
      </p:grpSp>
      <p:grpSp>
        <p:nvGrpSpPr>
          <p:cNvPr id="92" name="Gruppierung 91"/>
          <p:cNvGrpSpPr/>
          <p:nvPr/>
        </p:nvGrpSpPr>
        <p:grpSpPr>
          <a:xfrm>
            <a:off x="1538234" y="5423339"/>
            <a:ext cx="4974840" cy="566640"/>
            <a:chOff x="1438809" y="7609645"/>
            <a:chExt cx="4974840" cy="56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D0125803-ECE0-DA49-82D6-2DD7E508C410}"/>
                    </a:ext>
                  </a:extLst>
                </p14:cNvPr>
                <p14:cNvContentPartPr/>
                <p14:nvPr/>
              </p14:nvContentPartPr>
              <p14:xfrm>
                <a:off x="1638609" y="7952005"/>
                <a:ext cx="1695960" cy="51840"/>
              </p14:xfrm>
            </p:contentPart>
          </mc:Choice>
          <mc:Fallback xmlns=""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0125803-ECE0-DA49-82D6-2DD7E508C41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23129" y="7936525"/>
                  <a:ext cx="1726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81A4E3EF-43BF-1D43-8FFD-12FE9D01CF5A}"/>
                    </a:ext>
                  </a:extLst>
                </p14:cNvPr>
                <p14:cNvContentPartPr/>
                <p14:nvPr/>
              </p14:nvContentPartPr>
              <p14:xfrm>
                <a:off x="4227369" y="7948765"/>
                <a:ext cx="1974600" cy="54720"/>
              </p14:xfrm>
            </p:contentPart>
          </mc:Choice>
          <mc:Fallback xmlns=""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1A4E3EF-43BF-1D43-8FFD-12FE9D01CF5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11889" y="7933285"/>
                  <a:ext cx="2005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3BC5E22F-E422-2545-AE25-F9278C662B68}"/>
                    </a:ext>
                  </a:extLst>
                </p14:cNvPr>
                <p14:cNvContentPartPr/>
                <p14:nvPr/>
              </p14:nvContentPartPr>
              <p14:xfrm>
                <a:off x="6316809" y="7921765"/>
                <a:ext cx="73080" cy="51840"/>
              </p14:xfrm>
            </p:contentPart>
          </mc:Choice>
          <mc:Fallback xmlns=""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3BC5E22F-E422-2545-AE25-F9278C662B6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01329" y="7906285"/>
                  <a:ext cx="103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9F4B018D-37CF-CE43-9221-D825F2962F5F}"/>
                    </a:ext>
                  </a:extLst>
                </p14:cNvPr>
                <p14:cNvContentPartPr/>
                <p14:nvPr/>
              </p14:nvContentPartPr>
              <p14:xfrm>
                <a:off x="1444569" y="7957765"/>
                <a:ext cx="64080" cy="57960"/>
              </p14:xfrm>
            </p:contentPart>
          </mc:Choice>
          <mc:Fallback xmlns=""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F4B018D-37CF-CE43-9221-D825F2962F5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429002" y="7942285"/>
                  <a:ext cx="94853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97" name="Freihand 116">
                  <a:extLst>
                    <a:ext uri="{FF2B5EF4-FFF2-40B4-BE49-F238E27FC236}">
                      <a16:creationId xmlns:a16="http://schemas.microsoft.com/office/drawing/2014/main" id="{837FB288-4BAA-0D43-B8DB-CB4BF50031C7}"/>
                    </a:ext>
                  </a:extLst>
                </p14:cNvPr>
                <p14:cNvContentPartPr/>
                <p14:nvPr/>
              </p14:nvContentPartPr>
              <p14:xfrm>
                <a:off x="3491529" y="7609645"/>
                <a:ext cx="288000" cy="221400"/>
              </p14:xfrm>
            </p:contentPart>
          </mc:Choice>
          <mc:Fallback xmlns="">
            <p:pic>
              <p:nvPicPr>
                <p:cNvPr id="97" name="Freihand 11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37FB288-4BAA-0D43-B8DB-CB4BF50031C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76049" y="7594165"/>
                  <a:ext cx="3186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98" name="Freihand 121">
                  <a:extLst>
                    <a:ext uri="{FF2B5EF4-FFF2-40B4-BE49-F238E27FC236}">
                      <a16:creationId xmlns:a16="http://schemas.microsoft.com/office/drawing/2014/main" id="{544C5B7F-B28F-8645-ADE4-051087F92D0C}"/>
                    </a:ext>
                  </a:extLst>
                </p14:cNvPr>
                <p14:cNvContentPartPr/>
                <p14:nvPr/>
              </p14:nvContentPartPr>
              <p14:xfrm>
                <a:off x="3748929" y="7624765"/>
                <a:ext cx="309240" cy="227520"/>
              </p14:xfrm>
            </p:contentPart>
          </mc:Choice>
          <mc:Fallback xmlns="">
            <p:pic>
              <p:nvPicPr>
                <p:cNvPr id="98" name="Freihand 1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44C5B7F-B28F-8645-ADE4-051087F92D0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733449" y="7609285"/>
                  <a:ext cx="339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99" name="Freihand 129">
                  <a:extLst>
                    <a:ext uri="{FF2B5EF4-FFF2-40B4-BE49-F238E27FC236}">
                      <a16:creationId xmlns:a16="http://schemas.microsoft.com/office/drawing/2014/main" id="{D7A697FE-BF76-064D-B64F-09A3FBF5433E}"/>
                    </a:ext>
                  </a:extLst>
                </p14:cNvPr>
                <p14:cNvContentPartPr/>
                <p14:nvPr/>
              </p14:nvContentPartPr>
              <p14:xfrm>
                <a:off x="3418809" y="7858045"/>
                <a:ext cx="657360" cy="318240"/>
              </p14:xfrm>
            </p:contentPart>
          </mc:Choice>
          <mc:Fallback xmlns="">
            <p:pic>
              <p:nvPicPr>
                <p:cNvPr id="99" name="Freihand 12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7A697FE-BF76-064D-B64F-09A3FBF5433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403329" y="7842582"/>
                  <a:ext cx="687960" cy="34880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00" name="Freihand 133">
                  <a:extLst>
                    <a:ext uri="{FF2B5EF4-FFF2-40B4-BE49-F238E27FC236}">
                      <a16:creationId xmlns:a16="http://schemas.microsoft.com/office/drawing/2014/main" id="{5F27C467-D56C-9A45-B5F5-33AD65CD3489}"/>
                    </a:ext>
                  </a:extLst>
                </p14:cNvPr>
                <p14:cNvContentPartPr/>
                <p14:nvPr/>
              </p14:nvContentPartPr>
              <p14:xfrm>
                <a:off x="3570369" y="7918525"/>
                <a:ext cx="91080" cy="82080"/>
              </p14:xfrm>
            </p:contentPart>
          </mc:Choice>
          <mc:Fallback xmlns="">
            <p:pic>
              <p:nvPicPr>
                <p:cNvPr id="100" name="Freihand 1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F27C467-D56C-9A45-B5F5-33AD65CD348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554950" y="7903045"/>
                  <a:ext cx="121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01" name="Freihand 137">
                  <a:extLst>
                    <a:ext uri="{FF2B5EF4-FFF2-40B4-BE49-F238E27FC236}">
                      <a16:creationId xmlns:a16="http://schemas.microsoft.com/office/drawing/2014/main" id="{856F4376-171B-FE49-ABBA-657E8D38BE68}"/>
                    </a:ext>
                  </a:extLst>
                </p14:cNvPr>
                <p14:cNvContentPartPr/>
                <p14:nvPr/>
              </p14:nvContentPartPr>
              <p14:xfrm>
                <a:off x="3785289" y="7930765"/>
                <a:ext cx="112320" cy="54720"/>
              </p14:xfrm>
            </p:contentPart>
          </mc:Choice>
          <mc:Fallback xmlns="">
            <p:pic>
              <p:nvPicPr>
                <p:cNvPr id="101" name="Freihand 13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56F4376-171B-FE49-ABBA-657E8D38BE6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769809" y="7915386"/>
                  <a:ext cx="142920" cy="8512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102" name="Freihand 138">
              <a:extLst>
                <a:ext uri="{FF2B5EF4-FFF2-40B4-BE49-F238E27FC236}">
                  <a16:creationId xmlns:a16="http://schemas.microsoft.com/office/drawing/2014/main" id="{49DABB0C-2D3B-394A-A2DA-BF7BB5079D49}"/>
                </a:ext>
              </a:extLst>
            </p:cNvPr>
            <p:cNvPicPr/>
            <p:nvPr/>
          </p:nvPicPr>
          <p:blipFill>
            <a:blip r:embed="rId52"/>
            <a:stretch>
              <a:fillRect/>
            </a:stretch>
          </p:blipFill>
          <p:spPr>
            <a:xfrm>
              <a:off x="1635729" y="7967125"/>
              <a:ext cx="1698480" cy="72360"/>
            </a:xfrm>
            <a:prstGeom prst="rect">
              <a:avLst/>
            </a:prstGeom>
          </p:spPr>
        </p:pic>
        <p:pic>
          <p:nvPicPr>
            <p:cNvPr id="103" name="Freihand 142">
              <a:extLst>
                <a:ext uri="{FF2B5EF4-FFF2-40B4-BE49-F238E27FC236}">
                  <a16:creationId xmlns:a16="http://schemas.microsoft.com/office/drawing/2014/main" id="{80E4DD5A-326E-8047-9983-B601160F55B5}"/>
                </a:ext>
              </a:extLst>
            </p:cNvPr>
            <p:cNvPicPr/>
            <p:nvPr/>
          </p:nvPicPr>
          <p:blipFill>
            <a:blip r:embed="rId53"/>
            <a:stretch>
              <a:fillRect/>
            </a:stretch>
          </p:blipFill>
          <p:spPr>
            <a:xfrm>
              <a:off x="4185249" y="7839325"/>
              <a:ext cx="2228400" cy="303840"/>
            </a:xfrm>
            <a:prstGeom prst="rect">
              <a:avLst/>
            </a:prstGeom>
          </p:spPr>
        </p:pic>
        <p:pic>
          <p:nvPicPr>
            <p:cNvPr id="104" name="Freihand 143">
              <a:extLst>
                <a:ext uri="{FF2B5EF4-FFF2-40B4-BE49-F238E27FC236}">
                  <a16:creationId xmlns:a16="http://schemas.microsoft.com/office/drawing/2014/main" id="{1436FC8A-6BA6-C841-985D-7DCAEA76C8A2}"/>
                </a:ext>
              </a:extLst>
            </p:cNvPr>
            <p:cNvPicPr/>
            <p:nvPr/>
          </p:nvPicPr>
          <p:blipFill>
            <a:blip r:embed="rId54"/>
            <a:stretch>
              <a:fillRect/>
            </a:stretch>
          </p:blipFill>
          <p:spPr>
            <a:xfrm>
              <a:off x="1438809" y="7979365"/>
              <a:ext cx="84600" cy="69480"/>
            </a:xfrm>
            <a:prstGeom prst="rect">
              <a:avLst/>
            </a:prstGeom>
          </p:spPr>
        </p:pic>
        <p:pic>
          <p:nvPicPr>
            <p:cNvPr id="105" name="Freihand 147">
              <a:extLst>
                <a:ext uri="{FF2B5EF4-FFF2-40B4-BE49-F238E27FC236}">
                  <a16:creationId xmlns:a16="http://schemas.microsoft.com/office/drawing/2014/main" id="{A795D68A-8C71-584E-9145-91C8AB48E2D9}"/>
                </a:ext>
              </a:extLst>
            </p:cNvPr>
            <p:cNvPicPr/>
            <p:nvPr/>
          </p:nvPicPr>
          <p:blipFill>
            <a:blip r:embed="rId55"/>
            <a:stretch>
              <a:fillRect/>
            </a:stretch>
          </p:blipFill>
          <p:spPr>
            <a:xfrm>
              <a:off x="3494769" y="7740325"/>
              <a:ext cx="532800" cy="123840"/>
            </a:xfrm>
            <a:prstGeom prst="rect">
              <a:avLst/>
            </a:prstGeom>
          </p:spPr>
        </p:pic>
        <p:pic>
          <p:nvPicPr>
            <p:cNvPr id="106" name="Freihand 151">
              <a:extLst>
                <a:ext uri="{FF2B5EF4-FFF2-40B4-BE49-F238E27FC236}">
                  <a16:creationId xmlns:a16="http://schemas.microsoft.com/office/drawing/2014/main" id="{06BA4180-B11A-7B46-B1D4-CCFCA6B67CC9}"/>
                </a:ext>
              </a:extLst>
            </p:cNvPr>
            <p:cNvPicPr/>
            <p:nvPr/>
          </p:nvPicPr>
          <p:blipFill>
            <a:blip r:embed="rId56"/>
            <a:stretch>
              <a:fillRect/>
            </a:stretch>
          </p:blipFill>
          <p:spPr>
            <a:xfrm>
              <a:off x="3437529" y="7964228"/>
              <a:ext cx="378360" cy="200195"/>
            </a:xfrm>
            <a:prstGeom prst="rect">
              <a:avLst/>
            </a:prstGeom>
          </p:spPr>
        </p:pic>
        <p:pic>
          <p:nvPicPr>
            <p:cNvPr id="107" name="Freihand 158">
              <a:extLst>
                <a:ext uri="{FF2B5EF4-FFF2-40B4-BE49-F238E27FC236}">
                  <a16:creationId xmlns:a16="http://schemas.microsoft.com/office/drawing/2014/main" id="{0A2B84B8-1B84-B54C-B90E-0878C4357D57}"/>
                </a:ext>
              </a:extLst>
            </p:cNvPr>
            <p:cNvPicPr/>
            <p:nvPr/>
          </p:nvPicPr>
          <p:blipFill>
            <a:blip r:embed="rId57"/>
            <a:stretch>
              <a:fillRect/>
            </a:stretch>
          </p:blipFill>
          <p:spPr>
            <a:xfrm>
              <a:off x="3489009" y="7768617"/>
              <a:ext cx="584280" cy="377441"/>
            </a:xfrm>
            <a:prstGeom prst="rect">
              <a:avLst/>
            </a:prstGeom>
          </p:spPr>
        </p:pic>
      </p:grpSp>
      <p:grpSp>
        <p:nvGrpSpPr>
          <p:cNvPr id="58" name="Gruppieren 57"/>
          <p:cNvGrpSpPr/>
          <p:nvPr/>
        </p:nvGrpSpPr>
        <p:grpSpPr>
          <a:xfrm>
            <a:off x="1475029" y="4409029"/>
            <a:ext cx="5315891" cy="711732"/>
            <a:chOff x="1371600" y="4005121"/>
            <a:chExt cx="5315891" cy="711732"/>
          </a:xfrm>
        </p:grpSpPr>
        <p:grpSp>
          <p:nvGrpSpPr>
            <p:cNvPr id="59" name="Gruppierung 26"/>
            <p:cNvGrpSpPr/>
            <p:nvPr/>
          </p:nvGrpSpPr>
          <p:grpSpPr>
            <a:xfrm>
              <a:off x="1371600" y="4008967"/>
              <a:ext cx="3507542" cy="707886"/>
              <a:chOff x="1371599" y="5760709"/>
              <a:chExt cx="3481062" cy="707886"/>
            </a:xfrm>
          </p:grpSpPr>
          <p:grpSp>
            <p:nvGrpSpPr>
              <p:cNvPr id="61" name="Gruppierung 27"/>
              <p:cNvGrpSpPr/>
              <p:nvPr/>
            </p:nvGrpSpPr>
            <p:grpSpPr>
              <a:xfrm>
                <a:off x="1371599" y="5763153"/>
                <a:ext cx="3481062" cy="553998"/>
                <a:chOff x="1371600" y="2565250"/>
                <a:chExt cx="3481062" cy="553998"/>
              </a:xfrm>
            </p:grpSpPr>
            <p:sp>
              <p:nvSpPr>
                <p:cNvPr id="109" name="Textfeld 108"/>
                <p:cNvSpPr txBox="1"/>
                <p:nvPr/>
              </p:nvSpPr>
              <p:spPr>
                <a:xfrm>
                  <a:off x="1371600" y="2565250"/>
                  <a:ext cx="1686364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00" b="1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Chalkboard SE Light" charset="0"/>
                      <a:ea typeface="Chalkboard SE Light" charset="0"/>
                      <a:cs typeface="Chalkboard SE Light" charset="0"/>
                    </a:rPr>
                    <a:t>Klassenlehrkraft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 </a:t>
                  </a: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/>
                  </a:r>
                  <a:b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</a:b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Ihres Kindes oder 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eine Person Ihres Vertrauens</a:t>
                  </a:r>
                  <a:endParaRPr lang="de-DE" sz="1000" dirty="0">
                    <a:latin typeface="Chalkboard SE Light" charset="0"/>
                    <a:ea typeface="Chalkboard SE Light" charset="0"/>
                    <a:cs typeface="Chalkboard SE Light" charset="0"/>
                  </a:endParaRPr>
                </a:p>
              </p:txBody>
            </p:sp>
            <p:sp>
              <p:nvSpPr>
                <p:cNvPr id="110" name="Textfeld 109"/>
                <p:cNvSpPr txBox="1"/>
                <p:nvPr/>
              </p:nvSpPr>
              <p:spPr>
                <a:xfrm>
                  <a:off x="3166298" y="2565250"/>
                  <a:ext cx="16863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de-DE" sz="1000" dirty="0">
                    <a:latin typeface="Chalkboard SE" charset="0"/>
                    <a:ea typeface="Chalkboard SE" charset="0"/>
                    <a:cs typeface="Chalkboard SE" charset="0"/>
                  </a:endParaRPr>
                </a:p>
              </p:txBody>
            </p:sp>
          </p:grpSp>
          <p:sp>
            <p:nvSpPr>
              <p:cNvPr id="67" name="Textfeld 66"/>
              <p:cNvSpPr txBox="1"/>
              <p:nvPr/>
            </p:nvSpPr>
            <p:spPr>
              <a:xfrm>
                <a:off x="3166297" y="5760709"/>
                <a:ext cx="16863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 smtClean="0">
                    <a:solidFill>
                      <a:schemeClr val="accent6">
                        <a:lumMod val="75000"/>
                      </a:schemeClr>
                    </a:solidFill>
                    <a:latin typeface="Chalkboard SE Light" charset="0"/>
                    <a:ea typeface="Chalkboard SE Light" charset="0"/>
                    <a:cs typeface="Chalkboard SE Light" charset="0"/>
                  </a:rPr>
                  <a:t>Schulleitung</a:t>
                </a:r>
                <a:endParaRPr lang="de-DE" sz="1000" b="1" dirty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endParaRP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Frau H. Dufey-Spannring</a:t>
                </a: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08651/96390</a:t>
                </a: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info@sfz-st-zeno.de</a:t>
                </a:r>
              </a:p>
            </p:txBody>
          </p:sp>
        </p:grpSp>
        <p:sp>
          <p:nvSpPr>
            <p:cNvPr id="60" name="Textfeld 59"/>
            <p:cNvSpPr txBox="1"/>
            <p:nvPr/>
          </p:nvSpPr>
          <p:spPr>
            <a:xfrm>
              <a:off x="4879122" y="4005121"/>
              <a:ext cx="18083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Beratungslehrkraft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b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Frau Miriam Maier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08651/96390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info@sfz-st-zeno.de</a:t>
              </a:r>
            </a:p>
          </p:txBody>
        </p:sp>
      </p:grpSp>
      <p:sp>
        <p:nvSpPr>
          <p:cNvPr id="62" name="Textfeld 61"/>
          <p:cNvSpPr txBox="1"/>
          <p:nvPr/>
        </p:nvSpPr>
        <p:spPr>
          <a:xfrm>
            <a:off x="1570120" y="7836037"/>
            <a:ext cx="5275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Eine persönliche, ausführliche sowie vertrauliche und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unabhängige Beratung erhalten Sie kostenfrei </a:t>
            </a:r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auch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bei der</a:t>
            </a:r>
            <a:endParaRPr lang="de-DE" sz="1050" dirty="0"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sp>
        <p:nvSpPr>
          <p:cNvPr id="63" name="Abgerundetes Rechteck 62">
            <a:hlinkClick r:id="rId58"/>
          </p:cNvPr>
          <p:cNvSpPr/>
          <p:nvPr/>
        </p:nvSpPr>
        <p:spPr>
          <a:xfrm>
            <a:off x="287383" y="1190183"/>
            <a:ext cx="1219875" cy="199412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/>
              <a:t>Zurück</a:t>
            </a:r>
          </a:p>
        </p:txBody>
      </p:sp>
      <p:sp>
        <p:nvSpPr>
          <p:cNvPr id="64" name="Abgerundetes Rechteck 63">
            <a:hlinkClick r:id="rId59" action="ppaction://hlinksldjump"/>
          </p:cNvPr>
          <p:cNvSpPr/>
          <p:nvPr/>
        </p:nvSpPr>
        <p:spPr>
          <a:xfrm>
            <a:off x="287383" y="1487952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>
                <a:solidFill>
                  <a:schemeClr val="bg1"/>
                </a:solidFill>
              </a:rPr>
              <a:t>Beratung </a:t>
            </a:r>
            <a:br>
              <a:rPr lang="de-DE" sz="1100" dirty="0" smtClean="0">
                <a:solidFill>
                  <a:schemeClr val="bg1"/>
                </a:solidFill>
              </a:rPr>
            </a:br>
            <a:r>
              <a:rPr lang="de-DE" sz="1100" dirty="0" smtClean="0">
                <a:solidFill>
                  <a:schemeClr val="bg1"/>
                </a:solidFill>
              </a:rPr>
              <a:t>an der Schule</a:t>
            </a:r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65" name="Abgerundetes Rechteck 64">
            <a:hlinkClick r:id="rId60" action="ppaction://hlinksldjump"/>
          </p:cNvPr>
          <p:cNvSpPr/>
          <p:nvPr/>
        </p:nvSpPr>
        <p:spPr>
          <a:xfrm>
            <a:off x="287383" y="2026601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Schullaufbahn-</a:t>
            </a:r>
            <a:br>
              <a:rPr lang="de-DE" sz="1100" dirty="0" smtClean="0"/>
            </a:br>
            <a:r>
              <a:rPr lang="de-DE" sz="1100" dirty="0" err="1" smtClean="0"/>
              <a:t>beratung</a:t>
            </a:r>
            <a:endParaRPr lang="de-DE" sz="1100" dirty="0"/>
          </a:p>
        </p:txBody>
      </p:sp>
      <p:sp>
        <p:nvSpPr>
          <p:cNvPr id="66" name="Abgerundetes Rechteck 65">
            <a:hlinkClick r:id="rId61" action="ppaction://hlinksldjump"/>
          </p:cNvPr>
          <p:cNvSpPr/>
          <p:nvPr/>
        </p:nvSpPr>
        <p:spPr>
          <a:xfrm>
            <a:off x="287382" y="2565250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Hilfen bei Mobbing</a:t>
            </a:r>
            <a:endParaRPr lang="de-DE" sz="1100" dirty="0"/>
          </a:p>
        </p:txBody>
      </p:sp>
      <p:sp>
        <p:nvSpPr>
          <p:cNvPr id="108" name="Abgerundetes Rechteck 107">
            <a:hlinkClick r:id="rId62" action="ppaction://hlinksldjump"/>
          </p:cNvPr>
          <p:cNvSpPr/>
          <p:nvPr/>
        </p:nvSpPr>
        <p:spPr>
          <a:xfrm>
            <a:off x="287381" y="3097595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</a:t>
            </a:r>
            <a:br>
              <a:rPr lang="de-DE" sz="1100" dirty="0" smtClean="0"/>
            </a:br>
            <a:r>
              <a:rPr lang="de-DE" sz="1100" dirty="0" smtClean="0"/>
              <a:t>traurige Kinder</a:t>
            </a:r>
            <a:endParaRPr lang="de-DE" sz="1100" dirty="0"/>
          </a:p>
        </p:txBody>
      </p:sp>
      <p:sp>
        <p:nvSpPr>
          <p:cNvPr id="111" name="Abgerundetes Rechteck 110">
            <a:hlinkClick r:id="rId63" action="ppaction://hlinksldjump"/>
          </p:cNvPr>
          <p:cNvSpPr/>
          <p:nvPr/>
        </p:nvSpPr>
        <p:spPr>
          <a:xfrm>
            <a:off x="287381" y="3642548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ängstliche Kinder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68371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Hilfe für ängstliche Kinder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3179968" y="4719297"/>
            <a:ext cx="1659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DE" sz="1200" dirty="0">
              <a:latin typeface="Chalkboard SE" charset="0"/>
              <a:ea typeface="Chalkboard SE" charset="0"/>
              <a:cs typeface="Chalkboard SE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609585" y="3343297"/>
            <a:ext cx="527576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sz="1000" dirty="0">
              <a:latin typeface="Chalkboard SE Light" charset="0"/>
              <a:ea typeface="Chalkboard SE Light" charset="0"/>
              <a:cs typeface="Chalkboard SE Light" charset="0"/>
            </a:endParaRPr>
          </a:p>
          <a:p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Wenn Sie vermuten, dass Ihr Kind mehr als gewöhnliche Ängste zeigt, besprechen Sie sich mit Ihrem Kinderarzt oder Hausarzt. </a:t>
            </a:r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>Tauschen </a:t>
            </a: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Sie sich mit Menschen Ihres Vertrauens aus, aber auch in unserer Schule finden Sie Lehrkräfte, Schulpsychologinnen und Schulpsychologen sowie Sozialpädagoginnen und Sozial-pädagogen, mit denen Sie jederzeit über Ihre Beobachtungen sprechen können:</a:t>
            </a: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563" y="1716926"/>
            <a:ext cx="1562500" cy="1800000"/>
          </a:xfrm>
          <a:prstGeom prst="rect">
            <a:avLst/>
          </a:prstGeom>
        </p:spPr>
      </p:pic>
      <p:grpSp>
        <p:nvGrpSpPr>
          <p:cNvPr id="35" name="Gruppierung 34"/>
          <p:cNvGrpSpPr/>
          <p:nvPr/>
        </p:nvGrpSpPr>
        <p:grpSpPr>
          <a:xfrm>
            <a:off x="1371600" y="8104532"/>
            <a:ext cx="5356024" cy="1249884"/>
            <a:chOff x="1411730" y="6993818"/>
            <a:chExt cx="5275761" cy="1249884"/>
          </a:xfrm>
        </p:grpSpPr>
        <p:sp>
          <p:nvSpPr>
            <p:cNvPr id="54" name="Textfeld 53"/>
            <p:cNvSpPr txBox="1"/>
            <p:nvPr/>
          </p:nvSpPr>
          <p:spPr>
            <a:xfrm>
              <a:off x="1411730" y="6997207"/>
              <a:ext cx="17946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de-DE" sz="105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sp>
          <p:nvSpPr>
            <p:cNvPr id="55" name="Textfeld 54"/>
            <p:cNvSpPr txBox="1"/>
            <p:nvPr/>
          </p:nvSpPr>
          <p:spPr>
            <a:xfrm>
              <a:off x="4354345" y="6997207"/>
              <a:ext cx="2333146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Staatliche Schulberatungsstelle </a:t>
              </a:r>
              <a:b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b="1" dirty="0">
                  <a:solidFill>
                    <a:schemeClr val="accent1">
                      <a:lumMod val="50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Oberbayern Ost</a:t>
              </a:r>
            </a:p>
            <a:p>
              <a:pPr algn="ctr"/>
              <a:r>
                <a:rPr lang="de-DE" sz="500" dirty="0">
                  <a:latin typeface="Chalkboard SE Light" charset="0"/>
                  <a:ea typeface="Chalkboard SE Light" charset="0"/>
                  <a:cs typeface="Chalkboard SE Light" charset="0"/>
                </a:rPr>
                <a:t>Ansprechpartner für Schulen mit sonderpädagogischen Schwerpunkt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Herr </a:t>
              </a:r>
              <a:r>
                <a:rPr lang="de-DE" sz="1000" dirty="0" err="1">
                  <a:latin typeface="Chalkboard SE Light" charset="0"/>
                  <a:ea typeface="Chalkboard SE Light" charset="0"/>
                  <a:cs typeface="Chalkboard SE Light" charset="0"/>
                </a:rPr>
                <a:t>Glashauser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 &amp; Herr Müller</a:t>
              </a:r>
            </a:p>
            <a:p>
              <a:pPr algn="ctr"/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T: 089 / 982 955 110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E: </a:t>
              </a:r>
              <a:r>
                <a:rPr lang="de-DE" sz="1000" dirty="0" err="1">
                  <a:latin typeface="Chalkboard SE Light" charset="0"/>
                  <a:ea typeface="Chalkboard SE Light" charset="0"/>
                  <a:cs typeface="Chalkboard SE Light" charset="0"/>
                </a:rPr>
                <a:t>b.glashauser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[a]</a:t>
              </a:r>
              <a:r>
                <a:rPr lang="de-DE" sz="1000" dirty="0" err="1">
                  <a:latin typeface="Chalkboard SE Light" charset="0"/>
                  <a:ea typeface="Chalkboard SE Light" charset="0"/>
                  <a:cs typeface="Chalkboard SE Light" charset="0"/>
                </a:rPr>
                <a:t>sbost.de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 und </a:t>
              </a:r>
              <a:r>
                <a:rPr lang="de-DE" sz="1000" dirty="0" err="1">
                  <a:latin typeface="Chalkboard SE Light" charset="0"/>
                  <a:ea typeface="Chalkboard SE Light" charset="0"/>
                  <a:cs typeface="Chalkboard SE Light" charset="0"/>
                </a:rPr>
                <a:t>schulpsychologieWM</a:t>
              </a: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[a]</a:t>
              </a:r>
              <a:r>
                <a:rPr lang="de-DE" sz="1000" dirty="0" err="1">
                  <a:latin typeface="Chalkboard SE Light" charset="0"/>
                  <a:ea typeface="Chalkboard SE Light" charset="0"/>
                  <a:cs typeface="Chalkboard SE Light" charset="0"/>
                </a:rPr>
                <a:t>msn.com</a:t>
              </a:r>
              <a:endParaRPr lang="de-DE" sz="1000" dirty="0">
                <a:latin typeface="Chalkboard SE Light" charset="0"/>
                <a:ea typeface="Chalkboard SE Light" charset="0"/>
                <a:cs typeface="Chalkboard SE Light" charset="0"/>
              </a:endParaRPr>
            </a:p>
          </p:txBody>
        </p:sp>
        <p:pic>
          <p:nvPicPr>
            <p:cNvPr id="56" name="Bild 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06429" y="6993818"/>
              <a:ext cx="1134246" cy="657995"/>
            </a:xfrm>
            <a:prstGeom prst="rect">
              <a:avLst/>
            </a:prstGeom>
          </p:spPr>
        </p:pic>
      </p:grpSp>
      <p:grpSp>
        <p:nvGrpSpPr>
          <p:cNvPr id="57" name="Gruppierung 56"/>
          <p:cNvGrpSpPr/>
          <p:nvPr/>
        </p:nvGrpSpPr>
        <p:grpSpPr>
          <a:xfrm>
            <a:off x="1605605" y="6001167"/>
            <a:ext cx="5019542" cy="822984"/>
            <a:chOff x="1635729" y="8528713"/>
            <a:chExt cx="5019542" cy="822984"/>
          </a:xfrm>
        </p:grpSpPr>
        <p:sp>
          <p:nvSpPr>
            <p:cNvPr id="58" name="Textfeld 57"/>
            <p:cNvSpPr txBox="1"/>
            <p:nvPr/>
          </p:nvSpPr>
          <p:spPr>
            <a:xfrm>
              <a:off x="1635729" y="8551478"/>
              <a:ext cx="1407479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Jugendsozialarbeit </a:t>
              </a: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/>
              </a:r>
              <a:b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Fr. Andrea Wallner</a:t>
              </a:r>
            </a:p>
            <a:p>
              <a:pPr algn="ctr"/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08651/766327</a:t>
              </a:r>
            </a:p>
            <a:p>
              <a:pPr algn="ctr"/>
              <a:r>
                <a:rPr lang="de-DE" sz="8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Andrea.wallner@caritasmuenchen.de</a:t>
              </a:r>
            </a:p>
          </p:txBody>
        </p:sp>
        <p:sp>
          <p:nvSpPr>
            <p:cNvPr id="59" name="Textfeld 58"/>
            <p:cNvSpPr txBox="1"/>
            <p:nvPr/>
          </p:nvSpPr>
          <p:spPr>
            <a:xfrm>
              <a:off x="4163082" y="8551478"/>
              <a:ext cx="249218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Erstberatung</a:t>
              </a:r>
              <a:r>
                <a:rPr lang="de-DE" sz="1000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r>
                <a:rPr lang="de-DE" sz="1000" b="1" dirty="0">
                  <a:solidFill>
                    <a:srgbClr val="C00000"/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am Jugendamt</a:t>
              </a:r>
            </a:p>
            <a:p>
              <a:pPr algn="ctr"/>
              <a:r>
                <a:rPr lang="de-DE" sz="1200" b="1" dirty="0" smtClean="0">
                  <a:solidFill>
                    <a:srgbClr val="C00000"/>
                  </a:solidFill>
                </a:rPr>
                <a:t>Frau </a:t>
              </a:r>
              <a:r>
                <a:rPr lang="de-DE" sz="1200" b="1" dirty="0">
                  <a:solidFill>
                    <a:srgbClr val="C00000"/>
                  </a:solidFill>
                </a:rPr>
                <a:t>U. Schöbel</a:t>
              </a:r>
            </a:p>
            <a:p>
              <a:pPr algn="ctr"/>
              <a:r>
                <a:rPr lang="de-DE" sz="1200" dirty="0">
                  <a:solidFill>
                    <a:srgbClr val="C00000"/>
                  </a:solidFill>
                </a:rPr>
                <a:t>08651/ 773 466</a:t>
              </a:r>
            </a:p>
            <a:p>
              <a:pPr algn="ctr"/>
              <a:r>
                <a:rPr lang="de-DE" sz="1000" dirty="0">
                  <a:solidFill>
                    <a:srgbClr val="C00000"/>
                  </a:solidFill>
                </a:rPr>
                <a:t>ute.schoebel@lra-bgl.de</a:t>
              </a:r>
            </a:p>
          </p:txBody>
        </p:sp>
        <p:sp>
          <p:nvSpPr>
            <p:cNvPr id="60" name="Textfeld 59"/>
            <p:cNvSpPr txBox="1"/>
            <p:nvPr/>
          </p:nvSpPr>
          <p:spPr>
            <a:xfrm>
              <a:off x="3294464" y="8528713"/>
              <a:ext cx="988874" cy="4001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Kinder- und</a:t>
              </a:r>
              <a:b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Jugendhilfe</a:t>
              </a:r>
            </a:p>
          </p:txBody>
        </p:sp>
      </p:grpSp>
      <p:grpSp>
        <p:nvGrpSpPr>
          <p:cNvPr id="61" name="Gruppierung 60"/>
          <p:cNvGrpSpPr/>
          <p:nvPr/>
        </p:nvGrpSpPr>
        <p:grpSpPr>
          <a:xfrm>
            <a:off x="1258987" y="7197221"/>
            <a:ext cx="5281200" cy="541330"/>
            <a:chOff x="1349942" y="5091071"/>
            <a:chExt cx="5281200" cy="54133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C89204FA-C9C5-5A49-BDB6-2DAD6879133D}"/>
                    </a:ext>
                  </a:extLst>
                </p14:cNvPr>
                <p14:cNvContentPartPr/>
                <p14:nvPr/>
              </p14:nvContentPartPr>
              <p14:xfrm>
                <a:off x="1528020" y="5474340"/>
                <a:ext cx="2021400" cy="65880"/>
              </p14:xfrm>
            </p:contentPart>
          </mc:Choice>
          <mc:Fallback xmlns=""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C89204FA-C9C5-5A49-BDB6-2DAD6879133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12540" y="5458860"/>
                  <a:ext cx="2052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7AE3EA11-B966-6E49-B09F-85F4A331DAA9}"/>
                    </a:ext>
                  </a:extLst>
                </p14:cNvPr>
                <p14:cNvContentPartPr/>
                <p14:nvPr/>
              </p14:nvContentPartPr>
              <p14:xfrm>
                <a:off x="4254660" y="5458140"/>
                <a:ext cx="2144520" cy="24840"/>
              </p14:xfrm>
            </p:contentPart>
          </mc:Choice>
          <mc:Fallback xmlns=""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7AE3EA11-B966-6E49-B09F-85F4A331DAA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39540" y="5442660"/>
                  <a:ext cx="217512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5D8ACA25-8E76-EE48-A8DE-116FCCD0C992}"/>
                    </a:ext>
                  </a:extLst>
                </p14:cNvPr>
                <p14:cNvContentPartPr/>
                <p14:nvPr/>
              </p14:nvContentPartPr>
              <p14:xfrm>
                <a:off x="3606660" y="5304780"/>
                <a:ext cx="558360" cy="306720"/>
              </p14:xfrm>
            </p:contentPart>
          </mc:Choice>
          <mc:Fallback xmlns=""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D8ACA25-8E76-EE48-A8DE-116FCCD0C9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591180" y="5289300"/>
                  <a:ext cx="5889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FE98D19E-54E1-4141-B87F-D983F12F4ECE}"/>
                    </a:ext>
                  </a:extLst>
                </p14:cNvPr>
                <p14:cNvContentPartPr/>
                <p14:nvPr/>
              </p14:nvContentPartPr>
              <p14:xfrm>
                <a:off x="1357651" y="5530110"/>
                <a:ext cx="60120" cy="44280"/>
              </p14:xfrm>
            </p:contentPart>
          </mc:Choice>
          <mc:Fallback xmlns=""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E98D19E-54E1-4141-B87F-D983F12F4EC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42171" y="5514630"/>
                  <a:ext cx="90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0526EEC3-C7B4-834F-8FDE-3FAB9D045682}"/>
                    </a:ext>
                  </a:extLst>
                </p14:cNvPr>
                <p14:cNvContentPartPr/>
                <p14:nvPr/>
              </p14:nvContentPartPr>
              <p14:xfrm>
                <a:off x="6500971" y="5423550"/>
                <a:ext cx="60120" cy="50760"/>
              </p14:xfrm>
            </p:contentPart>
          </mc:Choice>
          <mc:Fallback xmlns=""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26EEC3-C7B4-834F-8FDE-3FAB9D04568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85491" y="5408070"/>
                  <a:ext cx="90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67" name="Freihand 40">
                  <a:extLst>
                    <a:ext uri="{FF2B5EF4-FFF2-40B4-BE49-F238E27FC236}">
                      <a16:creationId xmlns:a16="http://schemas.microsoft.com/office/drawing/2014/main" id="{F99DC603-A45B-0644-81BE-730AB1916F20}"/>
                    </a:ext>
                  </a:extLst>
                </p14:cNvPr>
                <p14:cNvContentPartPr/>
                <p14:nvPr/>
              </p14:nvContentPartPr>
              <p14:xfrm>
                <a:off x="3586003" y="5091071"/>
                <a:ext cx="335520" cy="213120"/>
              </p14:xfrm>
            </p:contentPart>
          </mc:Choice>
          <mc:Fallback xmlns="">
            <p:pic>
              <p:nvPicPr>
                <p:cNvPr id="67" name="Freihand 4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99DC603-A45B-0644-81BE-730AB1916F2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70506" y="5075565"/>
                  <a:ext cx="366153" cy="2437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9B04A26C-DC29-6C45-B56D-6AD670F8F961}"/>
                    </a:ext>
                  </a:extLst>
                </p14:cNvPr>
                <p14:cNvContentPartPr/>
                <p14:nvPr/>
              </p14:nvContentPartPr>
              <p14:xfrm>
                <a:off x="3922603" y="5154431"/>
                <a:ext cx="219600" cy="103680"/>
              </p14:xfrm>
            </p:contentPart>
          </mc:Choice>
          <mc:Fallback xmlns=""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B04A26C-DC29-6C45-B56D-6AD670F8F96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07098" y="5138951"/>
                  <a:ext cx="25025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9" name="Freihand 68">
                  <a:extLst>
                    <a:ext uri="{FF2B5EF4-FFF2-40B4-BE49-F238E27FC236}">
                      <a16:creationId xmlns:a16="http://schemas.microsoft.com/office/drawing/2014/main" id="{ED5420ED-A061-0C4F-B32A-68B351D17145}"/>
                    </a:ext>
                  </a:extLst>
                </p14:cNvPr>
                <p14:cNvContentPartPr/>
                <p14:nvPr/>
              </p14:nvContentPartPr>
              <p14:xfrm>
                <a:off x="3876523" y="5260991"/>
                <a:ext cx="254520" cy="86040"/>
              </p14:xfrm>
            </p:contentPart>
          </mc:Choice>
          <mc:Fallback xmlns="">
            <p:pic>
              <p:nvPicPr>
                <p:cNvPr id="69" name="Freihand 6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ED5420ED-A061-0C4F-B32A-68B351D1714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61043" y="5245575"/>
                  <a:ext cx="285120" cy="11651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0" name="Freihand 46">
                  <a:extLst>
                    <a:ext uri="{FF2B5EF4-FFF2-40B4-BE49-F238E27FC236}">
                      <a16:creationId xmlns:a16="http://schemas.microsoft.com/office/drawing/2014/main" id="{05B04F4B-1E3F-9A42-BE55-BE503A0ACF66}"/>
                    </a:ext>
                  </a:extLst>
                </p14:cNvPr>
                <p14:cNvContentPartPr/>
                <p14:nvPr/>
              </p14:nvContentPartPr>
              <p14:xfrm>
                <a:off x="3827563" y="5456111"/>
                <a:ext cx="93600" cy="43200"/>
              </p14:xfrm>
            </p:contentPart>
          </mc:Choice>
          <mc:Fallback xmlns="">
            <p:pic>
              <p:nvPicPr>
                <p:cNvPr id="70" name="Freihand 4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5B04F4B-1E3F-9A42-BE55-BE503A0ACF6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12142" y="5440631"/>
                  <a:ext cx="124083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71" name="Freihand 50">
                  <a:extLst>
                    <a:ext uri="{FF2B5EF4-FFF2-40B4-BE49-F238E27FC236}">
                      <a16:creationId xmlns:a16="http://schemas.microsoft.com/office/drawing/2014/main" id="{A8704AE0-4E6D-1147-A1B3-6F1FC17F7780}"/>
                    </a:ext>
                  </a:extLst>
                </p14:cNvPr>
                <p14:cNvContentPartPr/>
                <p14:nvPr/>
              </p14:nvContentPartPr>
              <p14:xfrm>
                <a:off x="3924403" y="5440271"/>
                <a:ext cx="74880" cy="35280"/>
              </p14:xfrm>
            </p:contentPart>
          </mc:Choice>
          <mc:Fallback xmlns="">
            <p:pic>
              <p:nvPicPr>
                <p:cNvPr id="71" name="Freihand 5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A8704AE0-4E6D-1147-A1B3-6F1FC17F7780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908997" y="5424791"/>
                  <a:ext cx="105334" cy="6588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72" name="Freihand 66">
              <a:extLst>
                <a:ext uri="{FF2B5EF4-FFF2-40B4-BE49-F238E27FC236}">
                  <a16:creationId xmlns:a16="http://schemas.microsoft.com/office/drawing/2014/main" id="{8463CA96-A0F3-DD43-A0CD-592B80176038}"/>
                </a:ext>
              </a:extLst>
            </p:cNvPr>
            <p:cNvPicPr/>
            <p:nvPr/>
          </p:nvPicPr>
          <p:blipFill>
            <a:blip r:embed="rId29"/>
            <a:stretch>
              <a:fillRect/>
            </a:stretch>
          </p:blipFill>
          <p:spPr>
            <a:xfrm>
              <a:off x="3572378" y="5111841"/>
              <a:ext cx="380520" cy="240120"/>
            </a:xfrm>
            <a:prstGeom prst="rect">
              <a:avLst/>
            </a:prstGeom>
          </p:spPr>
        </p:pic>
        <p:pic>
          <p:nvPicPr>
            <p:cNvPr id="73" name="Freihand 71">
              <a:extLst>
                <a:ext uri="{FF2B5EF4-FFF2-40B4-BE49-F238E27FC236}">
                  <a16:creationId xmlns:a16="http://schemas.microsoft.com/office/drawing/2014/main" id="{072310AF-8CAA-FC4E-B7C0-95093F80166A}"/>
                </a:ext>
              </a:extLst>
            </p:cNvPr>
            <p:cNvPicPr/>
            <p:nvPr/>
          </p:nvPicPr>
          <p:blipFill>
            <a:blip r:embed="rId30"/>
            <a:stretch>
              <a:fillRect/>
            </a:stretch>
          </p:blipFill>
          <p:spPr>
            <a:xfrm>
              <a:off x="3707378" y="5145681"/>
              <a:ext cx="486720" cy="486720"/>
            </a:xfrm>
            <a:prstGeom prst="rect">
              <a:avLst/>
            </a:prstGeom>
          </p:spPr>
        </p:pic>
        <p:pic>
          <p:nvPicPr>
            <p:cNvPr id="74" name="Freihand 72">
              <a:extLst>
                <a:ext uri="{FF2B5EF4-FFF2-40B4-BE49-F238E27FC236}">
                  <a16:creationId xmlns:a16="http://schemas.microsoft.com/office/drawing/2014/main" id="{B7357804-8CBE-FE48-935E-54A9EC3FDCB9}"/>
                </a:ext>
              </a:extLst>
            </p:cNvPr>
            <p:cNvPicPr/>
            <p:nvPr/>
          </p:nvPicPr>
          <p:blipFill>
            <a:blip r:embed="rId31"/>
            <a:stretch>
              <a:fillRect/>
            </a:stretch>
          </p:blipFill>
          <p:spPr>
            <a:xfrm>
              <a:off x="1502582" y="5459619"/>
              <a:ext cx="2030040" cy="119520"/>
            </a:xfrm>
            <a:prstGeom prst="rect">
              <a:avLst/>
            </a:prstGeom>
          </p:spPr>
        </p:pic>
        <p:pic>
          <p:nvPicPr>
            <p:cNvPr id="75" name="Freihand 76">
              <a:extLst>
                <a:ext uri="{FF2B5EF4-FFF2-40B4-BE49-F238E27FC236}">
                  <a16:creationId xmlns:a16="http://schemas.microsoft.com/office/drawing/2014/main" id="{F251BE00-D4C8-374E-8A3D-BC183031F4AA}"/>
                </a:ext>
              </a:extLst>
            </p:cNvPr>
            <p:cNvPicPr/>
            <p:nvPr/>
          </p:nvPicPr>
          <p:blipFill>
            <a:blip r:embed="rId32"/>
            <a:stretch>
              <a:fillRect/>
            </a:stretch>
          </p:blipFill>
          <p:spPr>
            <a:xfrm>
              <a:off x="4231022" y="5425598"/>
              <a:ext cx="2400120" cy="125642"/>
            </a:xfrm>
            <a:prstGeom prst="rect">
              <a:avLst/>
            </a:prstGeom>
          </p:spPr>
        </p:pic>
        <p:pic>
          <p:nvPicPr>
            <p:cNvPr id="76" name="Freihand 77">
              <a:extLst>
                <a:ext uri="{FF2B5EF4-FFF2-40B4-BE49-F238E27FC236}">
                  <a16:creationId xmlns:a16="http://schemas.microsoft.com/office/drawing/2014/main" id="{374769C9-E877-D74E-B39C-656C0D69FBD0}"/>
                </a:ext>
              </a:extLst>
            </p:cNvPr>
            <p:cNvPicPr/>
            <p:nvPr/>
          </p:nvPicPr>
          <p:blipFill>
            <a:blip r:embed="rId33"/>
            <a:stretch>
              <a:fillRect/>
            </a:stretch>
          </p:blipFill>
          <p:spPr>
            <a:xfrm>
              <a:off x="1349942" y="5493459"/>
              <a:ext cx="96840" cy="99720"/>
            </a:xfrm>
            <a:prstGeom prst="rect">
              <a:avLst/>
            </a:prstGeom>
          </p:spPr>
        </p:pic>
      </p:grpSp>
      <p:grpSp>
        <p:nvGrpSpPr>
          <p:cNvPr id="77" name="Gruppierung 76"/>
          <p:cNvGrpSpPr/>
          <p:nvPr/>
        </p:nvGrpSpPr>
        <p:grpSpPr>
          <a:xfrm>
            <a:off x="1440787" y="5381603"/>
            <a:ext cx="4974840" cy="566640"/>
            <a:chOff x="1438809" y="7609645"/>
            <a:chExt cx="4974840" cy="56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78" name="Freihand 77">
                  <a:extLst>
                    <a:ext uri="{FF2B5EF4-FFF2-40B4-BE49-F238E27FC236}">
                      <a16:creationId xmlns:a16="http://schemas.microsoft.com/office/drawing/2014/main" id="{D0125803-ECE0-DA49-82D6-2DD7E508C410}"/>
                    </a:ext>
                  </a:extLst>
                </p14:cNvPr>
                <p14:cNvContentPartPr/>
                <p14:nvPr/>
              </p14:nvContentPartPr>
              <p14:xfrm>
                <a:off x="1638609" y="7952005"/>
                <a:ext cx="1695960" cy="51840"/>
              </p14:xfrm>
            </p:contentPart>
          </mc:Choice>
          <mc:Fallback xmlns="">
            <p:pic>
              <p:nvPicPr>
                <p:cNvPr id="78" name="Freihand 7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0125803-ECE0-DA49-82D6-2DD7E508C41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23129" y="7936525"/>
                  <a:ext cx="17265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79" name="Freihand 78">
                  <a:extLst>
                    <a:ext uri="{FF2B5EF4-FFF2-40B4-BE49-F238E27FC236}">
                      <a16:creationId xmlns:a16="http://schemas.microsoft.com/office/drawing/2014/main" id="{81A4E3EF-43BF-1D43-8FFD-12FE9D01CF5A}"/>
                    </a:ext>
                  </a:extLst>
                </p14:cNvPr>
                <p14:cNvContentPartPr/>
                <p14:nvPr/>
              </p14:nvContentPartPr>
              <p14:xfrm>
                <a:off x="4227369" y="7948765"/>
                <a:ext cx="1974600" cy="54720"/>
              </p14:xfrm>
            </p:contentPart>
          </mc:Choice>
          <mc:Fallback xmlns="">
            <p:pic>
              <p:nvPicPr>
                <p:cNvPr id="79" name="Freihand 7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1A4E3EF-43BF-1D43-8FFD-12FE9D01CF5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211889" y="7933285"/>
                  <a:ext cx="2005200" cy="8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0" name="Freihand 79">
                  <a:extLst>
                    <a:ext uri="{FF2B5EF4-FFF2-40B4-BE49-F238E27FC236}">
                      <a16:creationId xmlns:a16="http://schemas.microsoft.com/office/drawing/2014/main" id="{3BC5E22F-E422-2545-AE25-F9278C662B68}"/>
                    </a:ext>
                  </a:extLst>
                </p14:cNvPr>
                <p14:cNvContentPartPr/>
                <p14:nvPr/>
              </p14:nvContentPartPr>
              <p14:xfrm>
                <a:off x="6316809" y="7921765"/>
                <a:ext cx="73080" cy="51840"/>
              </p14:xfrm>
            </p:contentPart>
          </mc:Choice>
          <mc:Fallback xmlns="">
            <p:pic>
              <p:nvPicPr>
                <p:cNvPr id="80" name="Freihand 7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3BC5E22F-E422-2545-AE25-F9278C662B6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01329" y="7906285"/>
                  <a:ext cx="1036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9F4B018D-37CF-CE43-9221-D825F2962F5F}"/>
                    </a:ext>
                  </a:extLst>
                </p14:cNvPr>
                <p14:cNvContentPartPr/>
                <p14:nvPr/>
              </p14:nvContentPartPr>
              <p14:xfrm>
                <a:off x="1444569" y="7957765"/>
                <a:ext cx="64080" cy="57960"/>
              </p14:xfrm>
            </p:contentPart>
          </mc:Choice>
          <mc:Fallback xmlns=""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F4B018D-37CF-CE43-9221-D825F2962F5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429002" y="7942285"/>
                  <a:ext cx="94853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2" name="Freihand 116">
                  <a:extLst>
                    <a:ext uri="{FF2B5EF4-FFF2-40B4-BE49-F238E27FC236}">
                      <a16:creationId xmlns:a16="http://schemas.microsoft.com/office/drawing/2014/main" id="{837FB288-4BAA-0D43-B8DB-CB4BF50031C7}"/>
                    </a:ext>
                  </a:extLst>
                </p14:cNvPr>
                <p14:cNvContentPartPr/>
                <p14:nvPr/>
              </p14:nvContentPartPr>
              <p14:xfrm>
                <a:off x="3491529" y="7609645"/>
                <a:ext cx="288000" cy="221400"/>
              </p14:xfrm>
            </p:contentPart>
          </mc:Choice>
          <mc:Fallback xmlns="">
            <p:pic>
              <p:nvPicPr>
                <p:cNvPr id="82" name="Freihand 11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37FB288-4BAA-0D43-B8DB-CB4BF50031C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76049" y="7594165"/>
                  <a:ext cx="3186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3" name="Freihand 121">
                  <a:extLst>
                    <a:ext uri="{FF2B5EF4-FFF2-40B4-BE49-F238E27FC236}">
                      <a16:creationId xmlns:a16="http://schemas.microsoft.com/office/drawing/2014/main" id="{544C5B7F-B28F-8645-ADE4-051087F92D0C}"/>
                    </a:ext>
                  </a:extLst>
                </p14:cNvPr>
                <p14:cNvContentPartPr/>
                <p14:nvPr/>
              </p14:nvContentPartPr>
              <p14:xfrm>
                <a:off x="3748929" y="7624765"/>
                <a:ext cx="309240" cy="227520"/>
              </p14:xfrm>
            </p:contentPart>
          </mc:Choice>
          <mc:Fallback xmlns="">
            <p:pic>
              <p:nvPicPr>
                <p:cNvPr id="83" name="Freihand 1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44C5B7F-B28F-8645-ADE4-051087F92D0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733449" y="7609285"/>
                  <a:ext cx="339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4" name="Freihand 129">
                  <a:extLst>
                    <a:ext uri="{FF2B5EF4-FFF2-40B4-BE49-F238E27FC236}">
                      <a16:creationId xmlns:a16="http://schemas.microsoft.com/office/drawing/2014/main" id="{D7A697FE-BF76-064D-B64F-09A3FBF5433E}"/>
                    </a:ext>
                  </a:extLst>
                </p14:cNvPr>
                <p14:cNvContentPartPr/>
                <p14:nvPr/>
              </p14:nvContentPartPr>
              <p14:xfrm>
                <a:off x="3418809" y="7858045"/>
                <a:ext cx="657360" cy="318240"/>
              </p14:xfrm>
            </p:contentPart>
          </mc:Choice>
          <mc:Fallback xmlns="">
            <p:pic>
              <p:nvPicPr>
                <p:cNvPr id="84" name="Freihand 12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D7A697FE-BF76-064D-B64F-09A3FBF5433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403329" y="7842582"/>
                  <a:ext cx="687960" cy="34880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5" name="Freihand 133">
                  <a:extLst>
                    <a:ext uri="{FF2B5EF4-FFF2-40B4-BE49-F238E27FC236}">
                      <a16:creationId xmlns:a16="http://schemas.microsoft.com/office/drawing/2014/main" id="{5F27C467-D56C-9A45-B5F5-33AD65CD3489}"/>
                    </a:ext>
                  </a:extLst>
                </p14:cNvPr>
                <p14:cNvContentPartPr/>
                <p14:nvPr/>
              </p14:nvContentPartPr>
              <p14:xfrm>
                <a:off x="3570369" y="7918525"/>
                <a:ext cx="91080" cy="82080"/>
              </p14:xfrm>
            </p:contentPart>
          </mc:Choice>
          <mc:Fallback xmlns="">
            <p:pic>
              <p:nvPicPr>
                <p:cNvPr id="85" name="Freihand 1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F27C467-D56C-9A45-B5F5-33AD65CD348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554950" y="7903045"/>
                  <a:ext cx="12156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6" name="Freihand 137">
                  <a:extLst>
                    <a:ext uri="{FF2B5EF4-FFF2-40B4-BE49-F238E27FC236}">
                      <a16:creationId xmlns:a16="http://schemas.microsoft.com/office/drawing/2014/main" id="{856F4376-171B-FE49-ABBA-657E8D38BE68}"/>
                    </a:ext>
                  </a:extLst>
                </p14:cNvPr>
                <p14:cNvContentPartPr/>
                <p14:nvPr/>
              </p14:nvContentPartPr>
              <p14:xfrm>
                <a:off x="3785289" y="7930765"/>
                <a:ext cx="112320" cy="54720"/>
              </p14:xfrm>
            </p:contentPart>
          </mc:Choice>
          <mc:Fallback xmlns="">
            <p:pic>
              <p:nvPicPr>
                <p:cNvPr id="86" name="Freihand 13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856F4376-171B-FE49-ABBA-657E8D38BE6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769809" y="7915386"/>
                  <a:ext cx="142920" cy="8512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87" name="Freihand 138">
              <a:extLst>
                <a:ext uri="{FF2B5EF4-FFF2-40B4-BE49-F238E27FC236}">
                  <a16:creationId xmlns:a16="http://schemas.microsoft.com/office/drawing/2014/main" id="{49DABB0C-2D3B-394A-A2DA-BF7BB5079D49}"/>
                </a:ext>
              </a:extLst>
            </p:cNvPr>
            <p:cNvPicPr/>
            <p:nvPr/>
          </p:nvPicPr>
          <p:blipFill>
            <a:blip r:embed="rId52"/>
            <a:stretch>
              <a:fillRect/>
            </a:stretch>
          </p:blipFill>
          <p:spPr>
            <a:xfrm>
              <a:off x="1635729" y="7967125"/>
              <a:ext cx="1698480" cy="72360"/>
            </a:xfrm>
            <a:prstGeom prst="rect">
              <a:avLst/>
            </a:prstGeom>
          </p:spPr>
        </p:pic>
        <p:pic>
          <p:nvPicPr>
            <p:cNvPr id="88" name="Freihand 142">
              <a:extLst>
                <a:ext uri="{FF2B5EF4-FFF2-40B4-BE49-F238E27FC236}">
                  <a16:creationId xmlns:a16="http://schemas.microsoft.com/office/drawing/2014/main" id="{80E4DD5A-326E-8047-9983-B601160F55B5}"/>
                </a:ext>
              </a:extLst>
            </p:cNvPr>
            <p:cNvPicPr/>
            <p:nvPr/>
          </p:nvPicPr>
          <p:blipFill>
            <a:blip r:embed="rId53"/>
            <a:stretch>
              <a:fillRect/>
            </a:stretch>
          </p:blipFill>
          <p:spPr>
            <a:xfrm>
              <a:off x="4185249" y="7839325"/>
              <a:ext cx="2228400" cy="303840"/>
            </a:xfrm>
            <a:prstGeom prst="rect">
              <a:avLst/>
            </a:prstGeom>
          </p:spPr>
        </p:pic>
        <p:pic>
          <p:nvPicPr>
            <p:cNvPr id="89" name="Freihand 143">
              <a:extLst>
                <a:ext uri="{FF2B5EF4-FFF2-40B4-BE49-F238E27FC236}">
                  <a16:creationId xmlns:a16="http://schemas.microsoft.com/office/drawing/2014/main" id="{1436FC8A-6BA6-C841-985D-7DCAEA76C8A2}"/>
                </a:ext>
              </a:extLst>
            </p:cNvPr>
            <p:cNvPicPr/>
            <p:nvPr/>
          </p:nvPicPr>
          <p:blipFill>
            <a:blip r:embed="rId54"/>
            <a:stretch>
              <a:fillRect/>
            </a:stretch>
          </p:blipFill>
          <p:spPr>
            <a:xfrm>
              <a:off x="1438809" y="7979365"/>
              <a:ext cx="84600" cy="69480"/>
            </a:xfrm>
            <a:prstGeom prst="rect">
              <a:avLst/>
            </a:prstGeom>
          </p:spPr>
        </p:pic>
        <p:pic>
          <p:nvPicPr>
            <p:cNvPr id="90" name="Freihand 147">
              <a:extLst>
                <a:ext uri="{FF2B5EF4-FFF2-40B4-BE49-F238E27FC236}">
                  <a16:creationId xmlns:a16="http://schemas.microsoft.com/office/drawing/2014/main" id="{A795D68A-8C71-584E-9145-91C8AB48E2D9}"/>
                </a:ext>
              </a:extLst>
            </p:cNvPr>
            <p:cNvPicPr/>
            <p:nvPr/>
          </p:nvPicPr>
          <p:blipFill>
            <a:blip r:embed="rId55"/>
            <a:stretch>
              <a:fillRect/>
            </a:stretch>
          </p:blipFill>
          <p:spPr>
            <a:xfrm>
              <a:off x="3494769" y="7740325"/>
              <a:ext cx="532800" cy="123840"/>
            </a:xfrm>
            <a:prstGeom prst="rect">
              <a:avLst/>
            </a:prstGeom>
          </p:spPr>
        </p:pic>
        <p:pic>
          <p:nvPicPr>
            <p:cNvPr id="91" name="Freihand 151">
              <a:extLst>
                <a:ext uri="{FF2B5EF4-FFF2-40B4-BE49-F238E27FC236}">
                  <a16:creationId xmlns:a16="http://schemas.microsoft.com/office/drawing/2014/main" id="{06BA4180-B11A-7B46-B1D4-CCFCA6B67CC9}"/>
                </a:ext>
              </a:extLst>
            </p:cNvPr>
            <p:cNvPicPr/>
            <p:nvPr/>
          </p:nvPicPr>
          <p:blipFill>
            <a:blip r:embed="rId56"/>
            <a:stretch>
              <a:fillRect/>
            </a:stretch>
          </p:blipFill>
          <p:spPr>
            <a:xfrm>
              <a:off x="3437529" y="7964228"/>
              <a:ext cx="378360" cy="200195"/>
            </a:xfrm>
            <a:prstGeom prst="rect">
              <a:avLst/>
            </a:prstGeom>
          </p:spPr>
        </p:pic>
        <p:pic>
          <p:nvPicPr>
            <p:cNvPr id="92" name="Freihand 158">
              <a:extLst>
                <a:ext uri="{FF2B5EF4-FFF2-40B4-BE49-F238E27FC236}">
                  <a16:creationId xmlns:a16="http://schemas.microsoft.com/office/drawing/2014/main" id="{0A2B84B8-1B84-B54C-B90E-0878C4357D57}"/>
                </a:ext>
              </a:extLst>
            </p:cNvPr>
            <p:cNvPicPr/>
            <p:nvPr/>
          </p:nvPicPr>
          <p:blipFill>
            <a:blip r:embed="rId57"/>
            <a:stretch>
              <a:fillRect/>
            </a:stretch>
          </p:blipFill>
          <p:spPr>
            <a:xfrm>
              <a:off x="3489009" y="7768617"/>
              <a:ext cx="584280" cy="377441"/>
            </a:xfrm>
            <a:prstGeom prst="rect">
              <a:avLst/>
            </a:prstGeom>
          </p:spPr>
        </p:pic>
      </p:grpSp>
      <p:sp>
        <p:nvSpPr>
          <p:cNvPr id="5" name="Textfeld 4"/>
          <p:cNvSpPr txBox="1"/>
          <p:nvPr/>
        </p:nvSpPr>
        <p:spPr>
          <a:xfrm>
            <a:off x="3196600" y="1714173"/>
            <a:ext cx="3527505" cy="1912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Wer Angst hat, dem geht es vielleicht </a:t>
            </a:r>
            <a:r>
              <a:rPr lang="de-DE" sz="1000">
                <a:latin typeface="Chalkboard SE Light" charset="0"/>
                <a:ea typeface="Chalkboard SE Light" charset="0"/>
                <a:cs typeface="Chalkboard SE Light" charset="0"/>
              </a:rPr>
              <a:t>so</a:t>
            </a:r>
            <a:r>
              <a:rPr lang="de-DE" sz="1000" smtClean="0">
                <a:latin typeface="Chalkboard SE Light" charset="0"/>
                <a:ea typeface="Chalkboard SE Light" charset="0"/>
                <a:cs typeface="Chalkboard SE Light" charset="0"/>
              </a:rPr>
              <a:t>:</a:t>
            </a:r>
            <a:endParaRPr lang="de-DE" sz="1000" dirty="0">
              <a:latin typeface="Chalkboard SE Light" charset="0"/>
              <a:ea typeface="Chalkboard SE Light" charset="0"/>
              <a:cs typeface="Chalkboard SE Light" charset="0"/>
            </a:endParaRPr>
          </a:p>
          <a:p>
            <a:pPr marL="628650" lvl="1" indent="-171450">
              <a:lnSpc>
                <a:spcPct val="150000"/>
              </a:lnSpc>
              <a:buFont typeface="Symbol" charset="2"/>
              <a:buChar char="-"/>
            </a:pP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Man fühlt sich unwohl und unruhig.</a:t>
            </a:r>
          </a:p>
          <a:p>
            <a:pPr marL="628650" lvl="1" indent="-171450">
              <a:lnSpc>
                <a:spcPct val="150000"/>
              </a:lnSpc>
              <a:buFont typeface="Symbol" charset="2"/>
              <a:buChar char="-"/>
            </a:pP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Das Herz schlägt heftig.</a:t>
            </a:r>
          </a:p>
          <a:p>
            <a:pPr marL="628650" lvl="1" indent="-171450">
              <a:lnSpc>
                <a:spcPct val="150000"/>
              </a:lnSpc>
              <a:buFont typeface="Symbol" charset="2"/>
              <a:buChar char="-"/>
            </a:pPr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>Man </a:t>
            </a: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hat verspannte Muskeln und kann sich nicht entspannen.</a:t>
            </a:r>
          </a:p>
          <a:p>
            <a:pPr marL="628650" lvl="1" indent="-171450">
              <a:lnSpc>
                <a:spcPct val="150000"/>
              </a:lnSpc>
              <a:buFont typeface="Symbol" charset="2"/>
              <a:buChar char="-"/>
            </a:pP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Man hat das Gefühl, keine Luft zu bekommen.</a:t>
            </a:r>
          </a:p>
          <a:p>
            <a:pPr marL="628650" lvl="1" indent="-171450">
              <a:lnSpc>
                <a:spcPct val="150000"/>
              </a:lnSpc>
              <a:buFont typeface="Symbol" charset="2"/>
              <a:buChar char="-"/>
            </a:pPr>
            <a:r>
              <a:rPr lang="de-DE" sz="1000" dirty="0">
                <a:latin typeface="Chalkboard SE Light" charset="0"/>
                <a:ea typeface="Chalkboard SE Light" charset="0"/>
                <a:cs typeface="Chalkboard SE Light" charset="0"/>
              </a:rPr>
              <a:t>Man hat vor seltsamen Dingen Angst</a:t>
            </a:r>
            <a:r>
              <a:rPr lang="de-DE" sz="1000" dirty="0" smtClean="0">
                <a:latin typeface="Chalkboard SE Light" charset="0"/>
                <a:ea typeface="Chalkboard SE Light" charset="0"/>
                <a:cs typeface="Chalkboard SE Light" charset="0"/>
              </a:rPr>
              <a:t>.</a:t>
            </a:r>
          </a:p>
          <a:p>
            <a:pPr marL="628650" lvl="1" indent="-171450">
              <a:lnSpc>
                <a:spcPct val="150000"/>
              </a:lnSpc>
              <a:buFont typeface="Symbol" charset="2"/>
              <a:buChar char="-"/>
            </a:pPr>
            <a:endParaRPr lang="de-DE" sz="1000" dirty="0"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grpSp>
        <p:nvGrpSpPr>
          <p:cNvPr id="94" name="Gruppieren 93"/>
          <p:cNvGrpSpPr/>
          <p:nvPr/>
        </p:nvGrpSpPr>
        <p:grpSpPr>
          <a:xfrm>
            <a:off x="1371601" y="4435199"/>
            <a:ext cx="5315891" cy="711732"/>
            <a:chOff x="1371600" y="4005121"/>
            <a:chExt cx="5315891" cy="711732"/>
          </a:xfrm>
        </p:grpSpPr>
        <p:grpSp>
          <p:nvGrpSpPr>
            <p:cNvPr id="95" name="Gruppierung 26"/>
            <p:cNvGrpSpPr/>
            <p:nvPr/>
          </p:nvGrpSpPr>
          <p:grpSpPr>
            <a:xfrm>
              <a:off x="1371600" y="4008967"/>
              <a:ext cx="3507542" cy="707886"/>
              <a:chOff x="1371599" y="5760709"/>
              <a:chExt cx="3481062" cy="707886"/>
            </a:xfrm>
          </p:grpSpPr>
          <p:grpSp>
            <p:nvGrpSpPr>
              <p:cNvPr id="97" name="Gruppierung 27"/>
              <p:cNvGrpSpPr/>
              <p:nvPr/>
            </p:nvGrpSpPr>
            <p:grpSpPr>
              <a:xfrm>
                <a:off x="1371599" y="5763153"/>
                <a:ext cx="3481062" cy="553998"/>
                <a:chOff x="1371600" y="2565250"/>
                <a:chExt cx="3481062" cy="553998"/>
              </a:xfrm>
            </p:grpSpPr>
            <p:sp>
              <p:nvSpPr>
                <p:cNvPr id="99" name="Textfeld 98"/>
                <p:cNvSpPr txBox="1"/>
                <p:nvPr/>
              </p:nvSpPr>
              <p:spPr>
                <a:xfrm>
                  <a:off x="1371600" y="2565250"/>
                  <a:ext cx="1686364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00" b="1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Chalkboard SE Light" charset="0"/>
                      <a:ea typeface="Chalkboard SE Light" charset="0"/>
                      <a:cs typeface="Chalkboard SE Light" charset="0"/>
                    </a:rPr>
                    <a:t>Klassenlehrkraft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 </a:t>
                  </a: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/>
                  </a:r>
                  <a:b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</a:br>
                  <a:r>
                    <a:rPr lang="de-DE" sz="1000" dirty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Ihres Kindes oder </a:t>
                  </a:r>
                  <a:r>
                    <a:rPr lang="de-DE" sz="1000" dirty="0" smtClean="0">
                      <a:latin typeface="Chalkboard SE Light" charset="0"/>
                      <a:ea typeface="Chalkboard SE Light" charset="0"/>
                      <a:cs typeface="Chalkboard SE Light" charset="0"/>
                    </a:rPr>
                    <a:t>eine Person Ihres Vertrauens</a:t>
                  </a:r>
                  <a:endParaRPr lang="de-DE" sz="1000" dirty="0">
                    <a:latin typeface="Chalkboard SE Light" charset="0"/>
                    <a:ea typeface="Chalkboard SE Light" charset="0"/>
                    <a:cs typeface="Chalkboard SE Light" charset="0"/>
                  </a:endParaRPr>
                </a:p>
              </p:txBody>
            </p:sp>
            <p:sp>
              <p:nvSpPr>
                <p:cNvPr id="100" name="Textfeld 99"/>
                <p:cNvSpPr txBox="1"/>
                <p:nvPr/>
              </p:nvSpPr>
              <p:spPr>
                <a:xfrm>
                  <a:off x="3166298" y="2565250"/>
                  <a:ext cx="168636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de-DE" sz="1000" dirty="0">
                    <a:latin typeface="Chalkboard SE" charset="0"/>
                    <a:ea typeface="Chalkboard SE" charset="0"/>
                    <a:cs typeface="Chalkboard SE" charset="0"/>
                  </a:endParaRPr>
                </a:p>
              </p:txBody>
            </p:sp>
          </p:grpSp>
          <p:sp>
            <p:nvSpPr>
              <p:cNvPr id="98" name="Textfeld 97"/>
              <p:cNvSpPr txBox="1"/>
              <p:nvPr/>
            </p:nvSpPr>
            <p:spPr>
              <a:xfrm>
                <a:off x="3166297" y="5760709"/>
                <a:ext cx="16863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dirty="0" smtClean="0">
                    <a:solidFill>
                      <a:schemeClr val="accent6">
                        <a:lumMod val="75000"/>
                      </a:schemeClr>
                    </a:solidFill>
                    <a:latin typeface="Chalkboard SE Light" charset="0"/>
                    <a:ea typeface="Chalkboard SE Light" charset="0"/>
                    <a:cs typeface="Chalkboard SE Light" charset="0"/>
                  </a:rPr>
                  <a:t>Schulleitung</a:t>
                </a:r>
                <a:endParaRPr lang="de-DE" sz="1000" b="1" dirty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endParaRP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Frau H. Dufey-Spannring</a:t>
                </a: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08651/96390</a:t>
                </a:r>
              </a:p>
              <a:p>
                <a:pPr algn="ctr"/>
                <a:r>
                  <a:rPr lang="de-DE" sz="1000" dirty="0">
                    <a:latin typeface="Chalkboard SE Light" charset="0"/>
                    <a:ea typeface="Chalkboard SE Light" charset="0"/>
                    <a:cs typeface="Chalkboard SE Light" charset="0"/>
                  </a:rPr>
                  <a:t>info@sfz-st-zeno.de</a:t>
                </a:r>
              </a:p>
            </p:txBody>
          </p:sp>
        </p:grpSp>
        <p:sp>
          <p:nvSpPr>
            <p:cNvPr id="96" name="Textfeld 95"/>
            <p:cNvSpPr txBox="1"/>
            <p:nvPr/>
          </p:nvSpPr>
          <p:spPr>
            <a:xfrm>
              <a:off x="4879122" y="4005121"/>
              <a:ext cx="180836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smtClean="0">
                  <a:solidFill>
                    <a:schemeClr val="accent6">
                      <a:lumMod val="75000"/>
                    </a:schemeClr>
                  </a:solidFill>
                  <a:latin typeface="Chalkboard SE Light" charset="0"/>
                  <a:ea typeface="Chalkboard SE Light" charset="0"/>
                  <a:cs typeface="Chalkboard SE Light" charset="0"/>
                </a:rPr>
                <a:t>Beratungslehrkraft</a:t>
              </a:r>
              <a: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  <a:t> </a:t>
              </a:r>
              <a:br>
                <a:rPr lang="de-DE" sz="1000" dirty="0" smtClean="0">
                  <a:latin typeface="Chalkboard SE Light" charset="0"/>
                  <a:ea typeface="Chalkboard SE Light" charset="0"/>
                  <a:cs typeface="Chalkboard SE Light" charset="0"/>
                </a:rPr>
              </a:br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Frau Miriam Maier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08651/96390</a:t>
              </a:r>
            </a:p>
            <a:p>
              <a:pPr algn="ctr"/>
              <a:r>
                <a:rPr lang="de-DE" sz="1000" dirty="0">
                  <a:latin typeface="Chalkboard SE Light" charset="0"/>
                  <a:ea typeface="Chalkboard SE Light" charset="0"/>
                  <a:cs typeface="Chalkboard SE Light" charset="0"/>
                </a:rPr>
                <a:t>info@sfz-st-zeno.de</a:t>
              </a:r>
            </a:p>
          </p:txBody>
        </p:sp>
      </p:grpSp>
      <p:sp>
        <p:nvSpPr>
          <p:cNvPr id="93" name="Textfeld 92"/>
          <p:cNvSpPr txBox="1"/>
          <p:nvPr/>
        </p:nvSpPr>
        <p:spPr>
          <a:xfrm>
            <a:off x="1609586" y="7693209"/>
            <a:ext cx="527576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Eine persönliche, ausführliche sowie vertrauliche und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unabhängige Beratung erhalten Sie kostenfrei </a:t>
            </a:r>
            <a:r>
              <a:rPr lang="de-DE" sz="1050" dirty="0">
                <a:latin typeface="Chalkboard SE Light" charset="0"/>
                <a:ea typeface="Chalkboard SE Light" charset="0"/>
                <a:cs typeface="Chalkboard SE Light" charset="0"/>
              </a:rPr>
              <a:t>auch </a:t>
            </a:r>
            <a:r>
              <a:rPr lang="de-DE" sz="1050" dirty="0" smtClean="0">
                <a:latin typeface="Chalkboard SE Light" charset="0"/>
                <a:ea typeface="Chalkboard SE Light" charset="0"/>
                <a:cs typeface="Chalkboard SE Light" charset="0"/>
              </a:rPr>
              <a:t>bei der</a:t>
            </a:r>
            <a:endParaRPr lang="de-DE" sz="1050" dirty="0">
              <a:latin typeface="Chalkboard SE Light" charset="0"/>
              <a:ea typeface="Chalkboard SE Light" charset="0"/>
              <a:cs typeface="Chalkboard SE Light" charset="0"/>
            </a:endParaRPr>
          </a:p>
        </p:txBody>
      </p:sp>
      <p:sp>
        <p:nvSpPr>
          <p:cNvPr id="101" name="Abgerundetes Rechteck 100">
            <a:hlinkClick r:id="rId58"/>
          </p:cNvPr>
          <p:cNvSpPr/>
          <p:nvPr/>
        </p:nvSpPr>
        <p:spPr>
          <a:xfrm>
            <a:off x="287383" y="1190183"/>
            <a:ext cx="1219875" cy="199412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/>
              <a:t>Zurück</a:t>
            </a:r>
          </a:p>
        </p:txBody>
      </p:sp>
      <p:sp>
        <p:nvSpPr>
          <p:cNvPr id="102" name="Abgerundetes Rechteck 101">
            <a:hlinkClick r:id="rId59" action="ppaction://hlinksldjump"/>
          </p:cNvPr>
          <p:cNvSpPr/>
          <p:nvPr/>
        </p:nvSpPr>
        <p:spPr>
          <a:xfrm>
            <a:off x="287383" y="1487952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>
                <a:solidFill>
                  <a:schemeClr val="bg1"/>
                </a:solidFill>
              </a:rPr>
              <a:t>Beratung </a:t>
            </a:r>
            <a:br>
              <a:rPr lang="de-DE" sz="1100" dirty="0" smtClean="0">
                <a:solidFill>
                  <a:schemeClr val="bg1"/>
                </a:solidFill>
              </a:rPr>
            </a:br>
            <a:r>
              <a:rPr lang="de-DE" sz="1100" dirty="0" smtClean="0">
                <a:solidFill>
                  <a:schemeClr val="bg1"/>
                </a:solidFill>
              </a:rPr>
              <a:t>an der Schule</a:t>
            </a:r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103" name="Abgerundetes Rechteck 102">
            <a:hlinkClick r:id="rId60" action="ppaction://hlinksldjump"/>
          </p:cNvPr>
          <p:cNvSpPr/>
          <p:nvPr/>
        </p:nvSpPr>
        <p:spPr>
          <a:xfrm>
            <a:off x="287383" y="2026601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Schullaufbahn-</a:t>
            </a:r>
            <a:br>
              <a:rPr lang="de-DE" sz="1100" dirty="0" smtClean="0"/>
            </a:br>
            <a:r>
              <a:rPr lang="de-DE" sz="1100" dirty="0" err="1" smtClean="0"/>
              <a:t>beratung</a:t>
            </a:r>
            <a:endParaRPr lang="de-DE" sz="1100" dirty="0"/>
          </a:p>
        </p:txBody>
      </p:sp>
      <p:sp>
        <p:nvSpPr>
          <p:cNvPr id="104" name="Abgerundetes Rechteck 103">
            <a:hlinkClick r:id="rId61" action="ppaction://hlinksldjump"/>
          </p:cNvPr>
          <p:cNvSpPr/>
          <p:nvPr/>
        </p:nvSpPr>
        <p:spPr>
          <a:xfrm>
            <a:off x="287382" y="2565250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Hilfen bei Mobbing</a:t>
            </a:r>
            <a:endParaRPr lang="de-DE" sz="1100" dirty="0"/>
          </a:p>
        </p:txBody>
      </p:sp>
      <p:sp>
        <p:nvSpPr>
          <p:cNvPr id="105" name="Abgerundetes Rechteck 104">
            <a:hlinkClick r:id="rId62" action="ppaction://hlinksldjump"/>
          </p:cNvPr>
          <p:cNvSpPr/>
          <p:nvPr/>
        </p:nvSpPr>
        <p:spPr>
          <a:xfrm>
            <a:off x="287381" y="3097595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</a:t>
            </a:r>
            <a:br>
              <a:rPr lang="de-DE" sz="1100" dirty="0" smtClean="0"/>
            </a:br>
            <a:r>
              <a:rPr lang="de-DE" sz="1100" dirty="0" smtClean="0"/>
              <a:t>traurige Kinder</a:t>
            </a:r>
            <a:endParaRPr lang="de-DE" sz="1100" dirty="0"/>
          </a:p>
        </p:txBody>
      </p:sp>
      <p:sp>
        <p:nvSpPr>
          <p:cNvPr id="106" name="Abgerundetes Rechteck 105">
            <a:hlinkClick r:id="rId63" action="ppaction://hlinksldjump"/>
          </p:cNvPr>
          <p:cNvSpPr/>
          <p:nvPr/>
        </p:nvSpPr>
        <p:spPr>
          <a:xfrm>
            <a:off x="287381" y="3642548"/>
            <a:ext cx="121987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100" dirty="0" smtClean="0"/>
              <a:t>Hilfe für ängstliche Kinder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9759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Abgerundetes Rechteck 3"/>
          <p:cNvSpPr/>
          <p:nvPr/>
        </p:nvSpPr>
        <p:spPr>
          <a:xfrm>
            <a:off x="287384" y="1190183"/>
            <a:ext cx="940525" cy="199412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 dirty="0"/>
              <a:t>Zurück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287384" y="1487952"/>
            <a:ext cx="94052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/>
              <a:t>Ansprech-partner</a:t>
            </a:r>
            <a:endParaRPr lang="de-DE" sz="1200" dirty="0"/>
          </a:p>
        </p:txBody>
      </p:sp>
      <p:sp>
        <p:nvSpPr>
          <p:cNvPr id="6" name="Abgerundetes Rechteck 5"/>
          <p:cNvSpPr/>
          <p:nvPr/>
        </p:nvSpPr>
        <p:spPr>
          <a:xfrm>
            <a:off x="287384" y="2026601"/>
            <a:ext cx="94052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 dirty="0"/>
              <a:t>Schullauf-bahn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287383" y="2565250"/>
            <a:ext cx="94052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 dirty="0"/>
              <a:t>Mobbing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287382" y="3097595"/>
            <a:ext cx="94052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 dirty="0"/>
              <a:t>Traurige Kinder</a:t>
            </a:r>
          </a:p>
        </p:txBody>
      </p:sp>
      <p:sp>
        <p:nvSpPr>
          <p:cNvPr id="9" name="Abgerundetes Rechteck 8"/>
          <p:cNvSpPr/>
          <p:nvPr/>
        </p:nvSpPr>
        <p:spPr>
          <a:xfrm>
            <a:off x="287382" y="3642548"/>
            <a:ext cx="940525" cy="433988"/>
          </a:xfrm>
          <a:prstGeom prst="roundRect">
            <a:avLst/>
          </a:prstGeom>
          <a:solidFill>
            <a:schemeClr val="accent1">
              <a:alpha val="46000"/>
            </a:schemeClr>
          </a:solidFill>
          <a:ln w="31750"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200" dirty="0"/>
              <a:t>Ängstliche Kinder</a:t>
            </a:r>
          </a:p>
        </p:txBody>
      </p:sp>
    </p:spTree>
    <p:extLst>
      <p:ext uri="{BB962C8B-B14F-4D97-AF65-F5344CB8AC3E}">
        <p14:creationId xmlns:p14="http://schemas.microsoft.com/office/powerpoint/2010/main" val="122761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977</Words>
  <Application>Microsoft Office PowerPoint</Application>
  <PresentationFormat>A4-Papier (210 x 297 mm)</PresentationFormat>
  <Paragraphs>180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Chalkboard SE</vt:lpstr>
      <vt:lpstr>Chalkboard SE Light</vt:lpstr>
      <vt:lpstr>Symbol</vt:lpstr>
      <vt:lpstr>Office-Design</vt:lpstr>
      <vt:lpstr>Beratung an unserer Schule</vt:lpstr>
      <vt:lpstr>Schullaufbahn-Beratung</vt:lpstr>
      <vt:lpstr>Hilfe für traurige Kinder</vt:lpstr>
      <vt:lpstr>Hilfen bei Mobbing</vt:lpstr>
      <vt:lpstr>Hilfe für ängstliche Kinder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 Singh</dc:creator>
  <cp:lastModifiedBy>Klaus Jani</cp:lastModifiedBy>
  <cp:revision>92</cp:revision>
  <cp:lastPrinted>2020-02-03T09:21:06Z</cp:lastPrinted>
  <dcterms:created xsi:type="dcterms:W3CDTF">2019-12-22T20:03:33Z</dcterms:created>
  <dcterms:modified xsi:type="dcterms:W3CDTF">2020-02-05T09:58:35Z</dcterms:modified>
</cp:coreProperties>
</file>